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5"/>
  </p:notesMasterIdLst>
  <p:sldIdLst>
    <p:sldId id="318" r:id="rId4"/>
    <p:sldId id="319" r:id="rId5"/>
    <p:sldId id="256" r:id="rId6"/>
    <p:sldId id="322" r:id="rId7"/>
    <p:sldId id="321" r:id="rId8"/>
    <p:sldId id="323" r:id="rId9"/>
    <p:sldId id="324" r:id="rId10"/>
    <p:sldId id="325" r:id="rId11"/>
    <p:sldId id="326" r:id="rId12"/>
    <p:sldId id="328" r:id="rId13"/>
    <p:sldId id="329" r:id="rId14"/>
  </p:sldIdLst>
  <p:sldSz cx="12192000" cy="6858000"/>
  <p:notesSz cx="6858000" cy="9144000"/>
  <p:embeddedFontLst>
    <p:embeddedFont>
      <p:font typeface="#9Slide03 Cabin Condensed Bold" panose="00000806000000000000" pitchFamily="2" charset="0"/>
      <p:bold r:id="rId16"/>
    </p:embeddedFont>
    <p:embeddedFont>
      <p:font typeface="#9Slide03 SFU Futura_03" panose="00000400000000000000" pitchFamily="2" charset="0"/>
      <p:regular r:id="rId17"/>
    </p:embeddedFont>
    <p:embeddedFont>
      <p:font typeface="#9Slide03 SVNHarabaras" panose="02040603050506020204" pitchFamily="18" charset="0"/>
      <p:regular r:id="rId18"/>
    </p:embeddedFont>
    <p:embeddedFont>
      <p:font typeface="#9Slide05 SVNShintia Script" panose="02000804000000020003" pitchFamily="2" charset="0"/>
      <p:regular r:id="rId19"/>
    </p:embeddedFont>
    <p:embeddedFont>
      <p:font typeface="#9Slide07 IcielAmerican Forkbal" panose="020B0604020202020204" charset="0"/>
      <p:regular r:id="rId20"/>
    </p:embeddedFont>
    <p:embeddedFont>
      <p:font typeface="#9Slide07 SVNA Love Of Thunder" panose="02040603050506020204" pitchFamily="18"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962"/>
    <a:srgbClr val="FF3D00"/>
    <a:srgbClr val="FFFFFF"/>
    <a:srgbClr val="C42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B59FC-C42A-47A9-8ECA-45084FB4456D}"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90015A8D-1191-4E05-A6D9-53960E01F3F5}">
      <dgm:prSet phldrT="[Text]" phldr="1"/>
      <dgm:spPr/>
      <dgm:t>
        <a:bodyPr/>
        <a:lstStyle/>
        <a:p>
          <a:endParaRPr lang="en-US"/>
        </a:p>
      </dgm:t>
    </dgm:pt>
    <dgm:pt modelId="{B5448244-B6DB-4B13-9565-38F6BA9C51F2}" type="sibTrans" cxnId="{D19DD0EB-B180-47CD-A10D-37B2A97A446F}">
      <dgm:prSet/>
      <dgm:spPr>
        <a:blipFill rotWithShape="1">
          <a:blip xmlns:r="http://schemas.openxmlformats.org/officeDocument/2006/relationships" r:embed="rId1"/>
          <a:srcRect/>
          <a:stretch>
            <a:fillRect l="-50000" r="-50000"/>
          </a:stretch>
        </a:blipFill>
        <a:effectLst>
          <a:outerShdw blurRad="50800" dist="38100" dir="8100000" algn="tr" rotWithShape="0">
            <a:prstClr val="black">
              <a:alpha val="40000"/>
            </a:prstClr>
          </a:outerShdw>
        </a:effectLst>
      </dgm:spPr>
      <dgm:t>
        <a:bodyPr/>
        <a:lstStyle/>
        <a:p>
          <a:endParaRPr lang="en-US"/>
        </a:p>
      </dgm:t>
    </dgm:pt>
    <dgm:pt modelId="{1DAD0DF1-3FF2-449B-A352-62FFE42E4EE2}" type="parTrans" cxnId="{D19DD0EB-B180-47CD-A10D-37B2A97A446F}">
      <dgm:prSet/>
      <dgm:spPr/>
      <dgm:t>
        <a:bodyPr/>
        <a:lstStyle/>
        <a:p>
          <a:endParaRPr lang="en-US"/>
        </a:p>
      </dgm:t>
    </dgm:pt>
    <dgm:pt modelId="{0D18EE74-F3E2-4FC7-AE72-384D7EA690C2}" type="pres">
      <dgm:prSet presAssocID="{654B59FC-C42A-47A9-8ECA-45084FB4456D}" presName="Name0" presStyleCnt="0">
        <dgm:presLayoutVars>
          <dgm:dir/>
        </dgm:presLayoutVars>
      </dgm:prSet>
      <dgm:spPr/>
    </dgm:pt>
    <dgm:pt modelId="{93CE3D6B-2953-412F-83B7-837B6BE9C201}" type="pres">
      <dgm:prSet presAssocID="{B5448244-B6DB-4B13-9565-38F6BA9C51F2}" presName="picture_1" presStyleLbl="bgImgPlace1" presStyleIdx="0" presStyleCnt="1" custScaleX="100000" custScaleY="104952" custLinFactNeighborX="12217" custLinFactNeighborY="647"/>
      <dgm:spPr/>
    </dgm:pt>
    <dgm:pt modelId="{14BF434C-70E3-4912-8F7E-6E16AAC113E4}" type="pres">
      <dgm:prSet presAssocID="{90015A8D-1191-4E05-A6D9-53960E01F3F5}" presName="text_1" presStyleLbl="node1" presStyleIdx="0" presStyleCnt="0" custFlipVert="1" custScaleY="18282" custLinFactNeighborX="24760" custLinFactNeighborY="26182">
        <dgm:presLayoutVars>
          <dgm:bulletEnabled val="1"/>
        </dgm:presLayoutVars>
      </dgm:prSet>
      <dgm:spPr/>
    </dgm:pt>
    <dgm:pt modelId="{0B059A1A-8519-4CA8-878E-BFA40AFFA082}" type="pres">
      <dgm:prSet presAssocID="{654B59FC-C42A-47A9-8ECA-45084FB4456D}" presName="maxNode" presStyleCnt="0"/>
      <dgm:spPr/>
    </dgm:pt>
    <dgm:pt modelId="{31695F4F-25DD-4C74-A5C0-1AC6FFBF14A2}" type="pres">
      <dgm:prSet presAssocID="{654B59FC-C42A-47A9-8ECA-45084FB4456D}" presName="Name33" presStyleCnt="0"/>
      <dgm:spPr/>
    </dgm:pt>
  </dgm:ptLst>
  <dgm:cxnLst>
    <dgm:cxn modelId="{4BE29706-7C9B-42B8-B2B7-C0913F541C20}" type="presOf" srcId="{90015A8D-1191-4E05-A6D9-53960E01F3F5}" destId="{14BF434C-70E3-4912-8F7E-6E16AAC113E4}" srcOrd="0" destOrd="0" presId="urn:microsoft.com/office/officeart/2008/layout/AccentedPicture"/>
    <dgm:cxn modelId="{589674BB-712E-4DCB-9AC7-28AD10821DC1}" type="presOf" srcId="{B5448244-B6DB-4B13-9565-38F6BA9C51F2}" destId="{93CE3D6B-2953-412F-83B7-837B6BE9C201}" srcOrd="0" destOrd="0" presId="urn:microsoft.com/office/officeart/2008/layout/AccentedPicture"/>
    <dgm:cxn modelId="{1A93CDDC-7D87-4DEF-9EF9-9E95ABECE627}" type="presOf" srcId="{654B59FC-C42A-47A9-8ECA-45084FB4456D}" destId="{0D18EE74-F3E2-4FC7-AE72-384D7EA690C2}" srcOrd="0" destOrd="0" presId="urn:microsoft.com/office/officeart/2008/layout/AccentedPicture"/>
    <dgm:cxn modelId="{D19DD0EB-B180-47CD-A10D-37B2A97A446F}" srcId="{654B59FC-C42A-47A9-8ECA-45084FB4456D}" destId="{90015A8D-1191-4E05-A6D9-53960E01F3F5}" srcOrd="0" destOrd="0" parTransId="{1DAD0DF1-3FF2-449B-A352-62FFE42E4EE2}" sibTransId="{B5448244-B6DB-4B13-9565-38F6BA9C51F2}"/>
    <dgm:cxn modelId="{C6934E34-B790-4B54-BBA7-2029505C88BE}" type="presParOf" srcId="{0D18EE74-F3E2-4FC7-AE72-384D7EA690C2}" destId="{93CE3D6B-2953-412F-83B7-837B6BE9C201}" srcOrd="0" destOrd="0" presId="urn:microsoft.com/office/officeart/2008/layout/AccentedPicture"/>
    <dgm:cxn modelId="{7F32D55E-927F-435C-8F40-321476180D41}" type="presParOf" srcId="{0D18EE74-F3E2-4FC7-AE72-384D7EA690C2}" destId="{14BF434C-70E3-4912-8F7E-6E16AAC113E4}" srcOrd="1" destOrd="0" presId="urn:microsoft.com/office/officeart/2008/layout/AccentedPicture"/>
    <dgm:cxn modelId="{DAC121ED-EF89-471A-A8CD-A3EABE0D4099}" type="presParOf" srcId="{0D18EE74-F3E2-4FC7-AE72-384D7EA690C2}" destId="{0B059A1A-8519-4CA8-878E-BFA40AFFA082}" srcOrd="2" destOrd="0" presId="urn:microsoft.com/office/officeart/2008/layout/AccentedPicture"/>
    <dgm:cxn modelId="{45AAA873-B108-4F68-A7B3-C1F0E346CA91}" type="presParOf" srcId="{0B059A1A-8519-4CA8-878E-BFA40AFFA082}" destId="{31695F4F-25DD-4C74-A5C0-1AC6FFBF14A2}"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E2918-9E58-4D0E-AC58-BB9CF5C26D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90C8EB4-9D83-456B-A7A4-B2B37A7C3827}">
      <dgm:prSet phldrT="[Text]" custT="1"/>
      <dgm:spPr>
        <a:xfrm>
          <a:off x="0" y="140322"/>
          <a:ext cx="1483591" cy="550187"/>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kern="1200">
              <a:solidFill>
                <a:srgbClr val="FFFFFF"/>
              </a:solidFill>
              <a:latin typeface="#9Slide03 Cabin Condensed Bold" panose="00000806000000000000" pitchFamily="2" charset="0"/>
              <a:ea typeface="+mn-ea"/>
              <a:cs typeface="Tahoma" panose="020B0604030504040204" pitchFamily="34" charset="0"/>
            </a:rPr>
            <a:t>Nhóm 1</a:t>
          </a:r>
        </a:p>
      </dgm:t>
    </dgm:pt>
    <dgm:pt modelId="{1EFABEF3-9A78-4E46-BCDE-95711D824FC5}" type="parTrans" cxnId="{BEFD5584-DE26-443A-8622-B2A48E41200B}">
      <dgm:prSet/>
      <dgm:spPr/>
      <dgm:t>
        <a:bodyPr/>
        <a:lstStyle/>
        <a:p>
          <a:endParaRPr lang="en-US" sz="2000">
            <a:solidFill>
              <a:schemeClr val="bg1"/>
            </a:solidFill>
            <a:latin typeface="#9Slide03 Cabin Condensed Bold" panose="00000806000000000000" pitchFamily="2" charset="0"/>
          </a:endParaRPr>
        </a:p>
      </dgm:t>
    </dgm:pt>
    <dgm:pt modelId="{B0999EBD-13B5-4E24-BC37-139C60484462}" type="sibTrans" cxnId="{BEFD5584-DE26-443A-8622-B2A48E41200B}">
      <dgm:prSet/>
      <dgm:spPr/>
      <dgm:t>
        <a:bodyPr/>
        <a:lstStyle/>
        <a:p>
          <a:endParaRPr lang="en-US" sz="2000">
            <a:solidFill>
              <a:schemeClr val="bg1"/>
            </a:solidFill>
            <a:latin typeface="#9Slide03 Cabin Condensed Bold" panose="00000806000000000000" pitchFamily="2" charset="0"/>
          </a:endParaRPr>
        </a:p>
      </dgm:t>
    </dgm:pt>
    <dgm:pt modelId="{7B992C3A-A645-4BB3-A6E3-43DC140A0FF4}">
      <dgm:prSet phldrT="[Text]" custT="1"/>
      <dgm:spPr>
        <a:xfrm>
          <a:off x="1599840" y="151298"/>
          <a:ext cx="1483591" cy="505839"/>
        </a:xfrm>
        <a:prstGeom prst="rect">
          <a:avLst/>
        </a:prstGeom>
        <a:solidFill>
          <a:srgbClr val="7030A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kern="1200">
              <a:solidFill>
                <a:srgbClr val="FFFFFF"/>
              </a:solidFill>
              <a:latin typeface="#9Slide03 Cabin Condensed Bold" panose="00000806000000000000" pitchFamily="2" charset="0"/>
              <a:ea typeface="+mn-ea"/>
              <a:cs typeface="Tahoma" panose="020B0604030504040204" pitchFamily="34" charset="0"/>
            </a:rPr>
            <a:t>Nhóm 3</a:t>
          </a:r>
        </a:p>
      </dgm:t>
    </dgm:pt>
    <dgm:pt modelId="{554309D4-EB9E-432F-9642-5192069E5ED1}" type="parTrans" cxnId="{29C97EBF-14EE-4267-AD24-D2BBBCAC2D3D}">
      <dgm:prSet/>
      <dgm:spPr/>
      <dgm:t>
        <a:bodyPr/>
        <a:lstStyle/>
        <a:p>
          <a:endParaRPr lang="en-US" sz="2000">
            <a:solidFill>
              <a:schemeClr val="bg1"/>
            </a:solidFill>
            <a:latin typeface="#9Slide03 Cabin Condensed Bold" panose="00000806000000000000" pitchFamily="2" charset="0"/>
          </a:endParaRPr>
        </a:p>
      </dgm:t>
    </dgm:pt>
    <dgm:pt modelId="{0F29AF04-993B-4416-A762-EEFC82AB3838}" type="sibTrans" cxnId="{29C97EBF-14EE-4267-AD24-D2BBBCAC2D3D}">
      <dgm:prSet/>
      <dgm:spPr/>
      <dgm:t>
        <a:bodyPr/>
        <a:lstStyle/>
        <a:p>
          <a:endParaRPr lang="en-US" sz="2000">
            <a:solidFill>
              <a:schemeClr val="bg1"/>
            </a:solidFill>
            <a:latin typeface="#9Slide03 Cabin Condensed Bold" panose="00000806000000000000" pitchFamily="2" charset="0"/>
          </a:endParaRPr>
        </a:p>
      </dgm:t>
    </dgm:pt>
    <dgm:pt modelId="{675BD52F-E898-48EC-BD0C-936B32305D61}">
      <dgm:prSet phldrT="[Text]" custT="1"/>
      <dgm:spPr>
        <a:xfrm>
          <a:off x="0" y="835566"/>
          <a:ext cx="1483591" cy="556071"/>
        </a:xfrm>
        <a:prstGeom prst="rect">
          <a:avLst/>
        </a:prstGeom>
        <a:solidFill>
          <a:srgbClr val="FF3F5F"/>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1066800">
            <a:lnSpc>
              <a:spcPct val="90000"/>
            </a:lnSpc>
            <a:spcBef>
              <a:spcPct val="0"/>
            </a:spcBef>
            <a:spcAft>
              <a:spcPct val="35000"/>
            </a:spcAft>
            <a:buNone/>
          </a:pPr>
          <a:r>
            <a:rPr lang="en-US" sz="2400" kern="1200">
              <a:solidFill>
                <a:srgbClr val="FFFFFF"/>
              </a:solidFill>
              <a:latin typeface="#9Slide03 Cabin Condensed Bold" panose="00000806000000000000" pitchFamily="2" charset="0"/>
              <a:ea typeface="+mn-ea"/>
              <a:cs typeface="Tahoma" panose="020B0604030504040204" pitchFamily="34" charset="0"/>
            </a:rPr>
            <a:t>Nhóm 2</a:t>
          </a:r>
        </a:p>
      </dgm:t>
    </dgm:pt>
    <dgm:pt modelId="{3C5A393B-8FFC-47D8-8166-D02BBB117990}" type="parTrans" cxnId="{877B7F66-7E1B-4532-92C8-C02AEFE3B9F8}">
      <dgm:prSet/>
      <dgm:spPr/>
      <dgm:t>
        <a:bodyPr/>
        <a:lstStyle/>
        <a:p>
          <a:endParaRPr lang="en-US" sz="2000">
            <a:solidFill>
              <a:schemeClr val="bg1"/>
            </a:solidFill>
            <a:latin typeface="#9Slide03 Cabin Condensed Bold" panose="00000806000000000000" pitchFamily="2" charset="0"/>
          </a:endParaRPr>
        </a:p>
      </dgm:t>
    </dgm:pt>
    <dgm:pt modelId="{D29C3E91-847D-46AC-8AA5-A3B77A7D3546}" type="sibTrans" cxnId="{877B7F66-7E1B-4532-92C8-C02AEFE3B9F8}">
      <dgm:prSet/>
      <dgm:spPr/>
      <dgm:t>
        <a:bodyPr/>
        <a:lstStyle/>
        <a:p>
          <a:endParaRPr lang="en-US" sz="2000">
            <a:solidFill>
              <a:schemeClr val="bg1"/>
            </a:solidFill>
            <a:latin typeface="#9Slide03 Cabin Condensed Bold" panose="00000806000000000000" pitchFamily="2" charset="0"/>
          </a:endParaRPr>
        </a:p>
      </dgm:t>
    </dgm:pt>
    <dgm:pt modelId="{9DF0C496-6687-424B-8591-99A5511D3EA7}">
      <dgm:prSet phldrT="[Text]" custT="1"/>
      <dgm:spPr>
        <a:xfrm>
          <a:off x="1632435" y="816855"/>
          <a:ext cx="1483591" cy="556071"/>
        </a:xfrm>
        <a:prstGeom prst="rect">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a:solidFill>
                <a:srgbClr val="FFFFFF"/>
              </a:solidFill>
              <a:latin typeface="#9Slide03 Cabin Condensed Bold" panose="00000806000000000000" pitchFamily="2" charset="0"/>
              <a:ea typeface="+mn-ea"/>
              <a:cs typeface="Tahoma" panose="020B0604030504040204" pitchFamily="34" charset="0"/>
            </a:rPr>
            <a:t>Nhóm 3</a:t>
          </a:r>
        </a:p>
      </dgm:t>
    </dgm:pt>
    <dgm:pt modelId="{65F7BA1F-374F-4843-9C66-F04477C33C98}" type="sibTrans" cxnId="{91C8E8FB-759D-40A2-892B-D020610AEA00}">
      <dgm:prSet/>
      <dgm:spPr/>
      <dgm:t>
        <a:bodyPr/>
        <a:lstStyle/>
        <a:p>
          <a:endParaRPr lang="en-US" sz="2000">
            <a:solidFill>
              <a:schemeClr val="bg1"/>
            </a:solidFill>
            <a:latin typeface="#9Slide03 Cabin Condensed Bold" panose="00000806000000000000" pitchFamily="2" charset="0"/>
          </a:endParaRPr>
        </a:p>
      </dgm:t>
    </dgm:pt>
    <dgm:pt modelId="{7014A455-3BEE-4DB4-9122-CB1E19C75E68}" type="parTrans" cxnId="{91C8E8FB-759D-40A2-892B-D020610AEA00}">
      <dgm:prSet/>
      <dgm:spPr/>
      <dgm:t>
        <a:bodyPr/>
        <a:lstStyle/>
        <a:p>
          <a:endParaRPr lang="en-US" sz="2000">
            <a:solidFill>
              <a:schemeClr val="bg1"/>
            </a:solidFill>
            <a:latin typeface="#9Slide03 Cabin Condensed Bold" panose="00000806000000000000" pitchFamily="2" charset="0"/>
          </a:endParaRPr>
        </a:p>
      </dgm:t>
    </dgm:pt>
    <dgm:pt modelId="{59086665-5AEF-431B-8B98-43580BE61BD3}" type="pres">
      <dgm:prSet presAssocID="{5A6E2918-9E58-4D0E-AC58-BB9CF5C26D00}" presName="diagram" presStyleCnt="0">
        <dgm:presLayoutVars>
          <dgm:dir/>
          <dgm:resizeHandles val="exact"/>
        </dgm:presLayoutVars>
      </dgm:prSet>
      <dgm:spPr/>
    </dgm:pt>
    <dgm:pt modelId="{9D491E44-2091-4C48-BD70-22B11A56E55A}" type="pres">
      <dgm:prSet presAssocID="{E90C8EB4-9D83-456B-A7A4-B2B37A7C3827}" presName="node" presStyleLbl="node1" presStyleIdx="0" presStyleCnt="4" custScaleY="87304" custLinFactNeighborX="-705" custLinFactNeighborY="10773">
        <dgm:presLayoutVars>
          <dgm:bulletEnabled val="1"/>
        </dgm:presLayoutVars>
      </dgm:prSet>
      <dgm:spPr/>
    </dgm:pt>
    <dgm:pt modelId="{203AC976-381B-410C-AB68-0E5EE8A8DDE9}" type="pres">
      <dgm:prSet presAssocID="{B0999EBD-13B5-4E24-BC37-139C60484462}" presName="sibTrans" presStyleCnt="0"/>
      <dgm:spPr/>
    </dgm:pt>
    <dgm:pt modelId="{E341FB33-7DA3-4947-88D1-64E47AB6B1C1}" type="pres">
      <dgm:prSet presAssocID="{7B992C3A-A645-4BB3-A6E3-43DC140A0FF4}" presName="node" presStyleLbl="node1" presStyleIdx="1" presStyleCnt="4" custScaleY="85875" custLinFactNeighborX="-2190" custLinFactNeighborY="9515">
        <dgm:presLayoutVars>
          <dgm:bulletEnabled val="1"/>
        </dgm:presLayoutVars>
      </dgm:prSet>
      <dgm:spPr/>
    </dgm:pt>
    <dgm:pt modelId="{03D39762-0A01-4BA7-BB81-05679C7F5D0B}" type="pres">
      <dgm:prSet presAssocID="{0F29AF04-993B-4416-A762-EEFC82AB3838}" presName="sibTrans" presStyleCnt="0"/>
      <dgm:spPr/>
    </dgm:pt>
    <dgm:pt modelId="{4674F73E-6616-4528-897B-0C1BA4A17C2F}" type="pres">
      <dgm:prSet presAssocID="{675BD52F-E898-48EC-BD0C-936B32305D61}" presName="node" presStyleLbl="node1" presStyleIdx="2" presStyleCnt="4" custScaleY="88238" custLinFactNeighborX="-2762" custLinFactNeighborY="10402">
        <dgm:presLayoutVars>
          <dgm:bulletEnabled val="1"/>
        </dgm:presLayoutVars>
      </dgm:prSet>
      <dgm:spPr/>
    </dgm:pt>
    <dgm:pt modelId="{5A94DFB3-4323-4D84-8E38-2D28F85212D3}" type="pres">
      <dgm:prSet presAssocID="{D29C3E91-847D-46AC-8AA5-A3B77A7D3546}" presName="sibTrans" presStyleCnt="0"/>
      <dgm:spPr/>
    </dgm:pt>
    <dgm:pt modelId="{B83FE495-18DA-46E9-9689-58E5E96ED3DD}" type="pres">
      <dgm:prSet presAssocID="{9DF0C496-6687-424B-8591-99A5511D3EA7}" presName="node" presStyleLbl="node1" presStyleIdx="3" presStyleCnt="4" custScaleY="88238" custLinFactNeighborX="7" custLinFactNeighborY="8300">
        <dgm:presLayoutVars>
          <dgm:bulletEnabled val="1"/>
        </dgm:presLayoutVars>
      </dgm:prSet>
      <dgm:spPr>
        <a:prstGeom prst="rect">
          <a:avLst/>
        </a:prstGeom>
      </dgm:spPr>
    </dgm:pt>
  </dgm:ptLst>
  <dgm:cxnLst>
    <dgm:cxn modelId="{19C9E20D-7165-49E1-87B0-0FA5F9DF2CFE}" type="presOf" srcId="{E90C8EB4-9D83-456B-A7A4-B2B37A7C3827}" destId="{9D491E44-2091-4C48-BD70-22B11A56E55A}" srcOrd="0" destOrd="0" presId="urn:microsoft.com/office/officeart/2005/8/layout/default"/>
    <dgm:cxn modelId="{877B7F66-7E1B-4532-92C8-C02AEFE3B9F8}" srcId="{5A6E2918-9E58-4D0E-AC58-BB9CF5C26D00}" destId="{675BD52F-E898-48EC-BD0C-936B32305D61}" srcOrd="2" destOrd="0" parTransId="{3C5A393B-8FFC-47D8-8166-D02BBB117990}" sibTransId="{D29C3E91-847D-46AC-8AA5-A3B77A7D3546}"/>
    <dgm:cxn modelId="{93D4C450-D41F-4C07-B336-F71DA01FADCC}" type="presOf" srcId="{675BD52F-E898-48EC-BD0C-936B32305D61}" destId="{4674F73E-6616-4528-897B-0C1BA4A17C2F}" srcOrd="0" destOrd="0" presId="urn:microsoft.com/office/officeart/2005/8/layout/default"/>
    <dgm:cxn modelId="{BEFD5584-DE26-443A-8622-B2A48E41200B}" srcId="{5A6E2918-9E58-4D0E-AC58-BB9CF5C26D00}" destId="{E90C8EB4-9D83-456B-A7A4-B2B37A7C3827}" srcOrd="0" destOrd="0" parTransId="{1EFABEF3-9A78-4E46-BCDE-95711D824FC5}" sibTransId="{B0999EBD-13B5-4E24-BC37-139C60484462}"/>
    <dgm:cxn modelId="{0EE7B7A5-B8B0-41C1-AB01-4ECBE27C16E8}" type="presOf" srcId="{9DF0C496-6687-424B-8591-99A5511D3EA7}" destId="{B83FE495-18DA-46E9-9689-58E5E96ED3DD}" srcOrd="0" destOrd="0" presId="urn:microsoft.com/office/officeart/2005/8/layout/default"/>
    <dgm:cxn modelId="{211172BC-6893-476C-8622-6026D93A023D}" type="presOf" srcId="{5A6E2918-9E58-4D0E-AC58-BB9CF5C26D00}" destId="{59086665-5AEF-431B-8B98-43580BE61BD3}" srcOrd="0" destOrd="0" presId="urn:microsoft.com/office/officeart/2005/8/layout/default"/>
    <dgm:cxn modelId="{29C97EBF-14EE-4267-AD24-D2BBBCAC2D3D}" srcId="{5A6E2918-9E58-4D0E-AC58-BB9CF5C26D00}" destId="{7B992C3A-A645-4BB3-A6E3-43DC140A0FF4}" srcOrd="1" destOrd="0" parTransId="{554309D4-EB9E-432F-9642-5192069E5ED1}" sibTransId="{0F29AF04-993B-4416-A762-EEFC82AB3838}"/>
    <dgm:cxn modelId="{6D4DB8C5-DF96-40FF-86FC-C68314E19607}" type="presOf" srcId="{7B992C3A-A645-4BB3-A6E3-43DC140A0FF4}" destId="{E341FB33-7DA3-4947-88D1-64E47AB6B1C1}" srcOrd="0" destOrd="0" presId="urn:microsoft.com/office/officeart/2005/8/layout/default"/>
    <dgm:cxn modelId="{91C8E8FB-759D-40A2-892B-D020610AEA00}" srcId="{5A6E2918-9E58-4D0E-AC58-BB9CF5C26D00}" destId="{9DF0C496-6687-424B-8591-99A5511D3EA7}" srcOrd="3" destOrd="0" parTransId="{7014A455-3BEE-4DB4-9122-CB1E19C75E68}" sibTransId="{65F7BA1F-374F-4843-9C66-F04477C33C98}"/>
    <dgm:cxn modelId="{DDEAB4D9-A766-47BE-A275-294A7CB02BC4}" type="presParOf" srcId="{59086665-5AEF-431B-8B98-43580BE61BD3}" destId="{9D491E44-2091-4C48-BD70-22B11A56E55A}" srcOrd="0" destOrd="0" presId="urn:microsoft.com/office/officeart/2005/8/layout/default"/>
    <dgm:cxn modelId="{C3C8BD03-D885-4C50-80F5-D5E018F5764D}" type="presParOf" srcId="{59086665-5AEF-431B-8B98-43580BE61BD3}" destId="{203AC976-381B-410C-AB68-0E5EE8A8DDE9}" srcOrd="1" destOrd="0" presId="urn:microsoft.com/office/officeart/2005/8/layout/default"/>
    <dgm:cxn modelId="{F845106E-C38D-4CE5-8E65-D2B0437533DE}" type="presParOf" srcId="{59086665-5AEF-431B-8B98-43580BE61BD3}" destId="{E341FB33-7DA3-4947-88D1-64E47AB6B1C1}" srcOrd="2" destOrd="0" presId="urn:microsoft.com/office/officeart/2005/8/layout/default"/>
    <dgm:cxn modelId="{EB247614-FBF0-472C-95C6-29A20ED7186A}" type="presParOf" srcId="{59086665-5AEF-431B-8B98-43580BE61BD3}" destId="{03D39762-0A01-4BA7-BB81-05679C7F5D0B}" srcOrd="3" destOrd="0" presId="urn:microsoft.com/office/officeart/2005/8/layout/default"/>
    <dgm:cxn modelId="{0B5D067D-4E85-4618-8E1A-1F474B9323E0}" type="presParOf" srcId="{59086665-5AEF-431B-8B98-43580BE61BD3}" destId="{4674F73E-6616-4528-897B-0C1BA4A17C2F}" srcOrd="4" destOrd="0" presId="urn:microsoft.com/office/officeart/2005/8/layout/default"/>
    <dgm:cxn modelId="{29CA8100-4A8F-4849-94B3-59FD14DBDE31}" type="presParOf" srcId="{59086665-5AEF-431B-8B98-43580BE61BD3}" destId="{5A94DFB3-4323-4D84-8E38-2D28F85212D3}" srcOrd="5" destOrd="0" presId="urn:microsoft.com/office/officeart/2005/8/layout/default"/>
    <dgm:cxn modelId="{F2B4D260-B218-4868-9C99-ACD79913895A}" type="presParOf" srcId="{59086665-5AEF-431B-8B98-43580BE61BD3}" destId="{B83FE495-18DA-46E9-9689-58E5E96ED3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E3D6B-2953-412F-83B7-837B6BE9C201}">
      <dsp:nvSpPr>
        <dsp:cNvPr id="0" name=""/>
        <dsp:cNvSpPr/>
      </dsp:nvSpPr>
      <dsp:spPr>
        <a:xfrm>
          <a:off x="0" y="132458"/>
          <a:ext cx="2910865" cy="3896697"/>
        </a:xfrm>
        <a:prstGeom prst="roundRect">
          <a:avLst/>
        </a:prstGeom>
        <a:blipFill rotWithShape="1">
          <a:blip xmlns:r="http://schemas.openxmlformats.org/officeDocument/2006/relationships" r:embed="rId1"/>
          <a:srcRect/>
          <a:stretch>
            <a:fillRect l="-50000" r="-50000"/>
          </a:stretch>
        </a:blip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sp>
    <dsp:sp modelId="{14BF434C-70E3-4912-8F7E-6E16AAC113E4}">
      <dsp:nvSpPr>
        <dsp:cNvPr id="0" name=""/>
        <dsp:cNvSpPr/>
      </dsp:nvSpPr>
      <dsp:spPr>
        <a:xfrm flipV="1">
          <a:off x="669498" y="3178975"/>
          <a:ext cx="2241366" cy="4072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b" anchorCtr="0">
          <a:noAutofit/>
        </a:bodyPr>
        <a:lstStyle/>
        <a:p>
          <a:pPr marL="0" lvl="0" indent="0" algn="l" defTabSz="933450">
            <a:lnSpc>
              <a:spcPct val="90000"/>
            </a:lnSpc>
            <a:spcBef>
              <a:spcPct val="0"/>
            </a:spcBef>
            <a:spcAft>
              <a:spcPct val="35000"/>
            </a:spcAft>
            <a:buNone/>
          </a:pPr>
          <a:endParaRPr lang="en-US" sz="2100" kern="1200"/>
        </a:p>
      </dsp:txBody>
      <dsp:txXfrm rot="10800000">
        <a:off x="669498" y="3178975"/>
        <a:ext cx="2241366" cy="407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91E44-2091-4C48-BD70-22B11A56E55A}">
      <dsp:nvSpPr>
        <dsp:cNvPr id="0" name=""/>
        <dsp:cNvSpPr/>
      </dsp:nvSpPr>
      <dsp:spPr>
        <a:xfrm>
          <a:off x="0" y="542381"/>
          <a:ext cx="1628522" cy="853059"/>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9Slide03 Cabin Condensed Bold" panose="00000806000000000000" pitchFamily="2" charset="0"/>
              <a:ea typeface="+mn-ea"/>
              <a:cs typeface="Tahoma" panose="020B0604030504040204" pitchFamily="34" charset="0"/>
            </a:rPr>
            <a:t>Nhóm 1</a:t>
          </a:r>
        </a:p>
      </dsp:txBody>
      <dsp:txXfrm>
        <a:off x="0" y="542381"/>
        <a:ext cx="1628522" cy="853059"/>
      </dsp:txXfrm>
    </dsp:sp>
    <dsp:sp modelId="{E341FB33-7DA3-4947-88D1-64E47AB6B1C1}">
      <dsp:nvSpPr>
        <dsp:cNvPr id="0" name=""/>
        <dsp:cNvSpPr/>
      </dsp:nvSpPr>
      <dsp:spPr>
        <a:xfrm>
          <a:off x="1756127" y="537070"/>
          <a:ext cx="1628522" cy="839096"/>
        </a:xfrm>
        <a:prstGeom prst="rect">
          <a:avLst/>
        </a:prstGeom>
        <a:solidFill>
          <a:srgbClr val="7030A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9Slide03 Cabin Condensed Bold" panose="00000806000000000000" pitchFamily="2" charset="0"/>
              <a:ea typeface="+mn-ea"/>
              <a:cs typeface="Tahoma" panose="020B0604030504040204" pitchFamily="34" charset="0"/>
            </a:rPr>
            <a:t>Nhóm 3</a:t>
          </a:r>
        </a:p>
      </dsp:txBody>
      <dsp:txXfrm>
        <a:off x="1756127" y="537070"/>
        <a:ext cx="1628522" cy="839096"/>
      </dsp:txXfrm>
    </dsp:sp>
    <dsp:sp modelId="{4674F73E-6616-4528-897B-0C1BA4A17C2F}">
      <dsp:nvSpPr>
        <dsp:cNvPr id="0" name=""/>
        <dsp:cNvSpPr/>
      </dsp:nvSpPr>
      <dsp:spPr>
        <a:xfrm>
          <a:off x="0" y="1554667"/>
          <a:ext cx="1628522" cy="862185"/>
        </a:xfrm>
        <a:prstGeom prst="rect">
          <a:avLst/>
        </a:prstGeom>
        <a:solidFill>
          <a:srgbClr val="FF3F5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9Slide03 Cabin Condensed Bold" panose="00000806000000000000" pitchFamily="2" charset="0"/>
              <a:ea typeface="+mn-ea"/>
              <a:cs typeface="Tahoma" panose="020B0604030504040204" pitchFamily="34" charset="0"/>
            </a:rPr>
            <a:t>Nhóm 2</a:t>
          </a:r>
        </a:p>
      </dsp:txBody>
      <dsp:txXfrm>
        <a:off x="0" y="1554667"/>
        <a:ext cx="1628522" cy="862185"/>
      </dsp:txXfrm>
    </dsp:sp>
    <dsp:sp modelId="{B83FE495-18DA-46E9-9689-58E5E96ED3DD}">
      <dsp:nvSpPr>
        <dsp:cNvPr id="0" name=""/>
        <dsp:cNvSpPr/>
      </dsp:nvSpPr>
      <dsp:spPr>
        <a:xfrm>
          <a:off x="1791906" y="1534128"/>
          <a:ext cx="1628522" cy="862185"/>
        </a:xfrm>
        <a:prstGeom prst="rect">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9Slide03 Cabin Condensed Bold" panose="00000806000000000000" pitchFamily="2" charset="0"/>
              <a:ea typeface="+mn-ea"/>
              <a:cs typeface="Tahoma" panose="020B0604030504040204" pitchFamily="34" charset="0"/>
            </a:rPr>
            <a:t>Nhóm 3</a:t>
          </a:r>
        </a:p>
      </dsp:txBody>
      <dsp:txXfrm>
        <a:off x="1791906" y="1534128"/>
        <a:ext cx="1628522" cy="862185"/>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354FB-A413-4823-990B-3CB4DAB3E4C0}"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5BB65-36B5-457D-B4C7-681A05A5F282}" type="slidenum">
              <a:rPr lang="en-US" smtClean="0"/>
              <a:t>‹#›</a:t>
            </a:fld>
            <a:endParaRPr lang="en-US"/>
          </a:p>
        </p:txBody>
      </p:sp>
    </p:spTree>
    <p:extLst>
      <p:ext uri="{BB962C8B-B14F-4D97-AF65-F5344CB8AC3E}">
        <p14:creationId xmlns:p14="http://schemas.microsoft.com/office/powerpoint/2010/main" val="289174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23EFF-141F-4003-A02B-67A5AB87A0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76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3474-92BB-2F89-2641-109CF3B05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E578B5-D5EE-1CA7-4B17-FEE72FFD1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4F8754-779D-F7F8-E921-F775826D1367}"/>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5" name="Footer Placeholder 4">
            <a:extLst>
              <a:ext uri="{FF2B5EF4-FFF2-40B4-BE49-F238E27FC236}">
                <a16:creationId xmlns:a16="http://schemas.microsoft.com/office/drawing/2014/main" id="{1A0480D1-B815-E05A-5A1C-6E775B22B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2E39D-4B2A-67BB-8F05-2DB3B6C5D538}"/>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338242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9F29-EDF6-83BE-0951-6B01296C3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7838-D3D2-101C-9482-2FF44B5D93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C93B0-47E4-2E6E-30DF-F2181EC303DD}"/>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5" name="Footer Placeholder 4">
            <a:extLst>
              <a:ext uri="{FF2B5EF4-FFF2-40B4-BE49-F238E27FC236}">
                <a16:creationId xmlns:a16="http://schemas.microsoft.com/office/drawing/2014/main" id="{2E0BE22B-85FD-0041-2161-05646D528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74EA0-5390-C1CD-326F-3A7E380E7021}"/>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36588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5C22CE-2D16-0247-43B6-0C6B87CF79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BE629-0479-43B6-5487-368C0A40F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9CF29-0E4B-A519-D24A-72786DC2CD9C}"/>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5" name="Footer Placeholder 4">
            <a:extLst>
              <a:ext uri="{FF2B5EF4-FFF2-40B4-BE49-F238E27FC236}">
                <a16:creationId xmlns:a16="http://schemas.microsoft.com/office/drawing/2014/main" id="{0E229E3A-C1E1-18D8-FD45-EBD8A5908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01BE6-8634-5BFC-C359-096538B9714E}"/>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1827629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321EBFB-34D8-46B7-98E7-44BE1EE8B6B5}"/>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B44C3B4-6640-4BA5-9D09-F60AF7B80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B9073CA-9689-4F88-9721-9FFF5C54F53D}"/>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5" name="Chỗ dành sẵn cho Chân trang 4">
            <a:extLst>
              <a:ext uri="{FF2B5EF4-FFF2-40B4-BE49-F238E27FC236}">
                <a16:creationId xmlns:a16="http://schemas.microsoft.com/office/drawing/2014/main" id="{A895DF74-4ACD-411C-B8E5-E1D75424992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078A23A-848D-4AE7-ABB2-DC074EAC5468}"/>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338443573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61ED87-C263-4178-A5C2-15BB9232EFB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355A010-A279-4608-BAFB-EEED0917068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491FBB-ACC5-4207-8386-BF2B8946F226}"/>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5" name="Chỗ dành sẵn cho Chân trang 4">
            <a:extLst>
              <a:ext uri="{FF2B5EF4-FFF2-40B4-BE49-F238E27FC236}">
                <a16:creationId xmlns:a16="http://schemas.microsoft.com/office/drawing/2014/main" id="{B86A806D-E970-457E-AA29-01D55B39782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53647F9-4DF3-4917-A038-A5FBF4A335BB}"/>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340561165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C90A50-DEBC-4BAE-A55B-23A02771B05F}"/>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64A3ED3-85E0-4C82-B298-1393DB3DB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C92DC84-8C71-4762-8F05-C18FA1497D55}"/>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5" name="Chỗ dành sẵn cho Chân trang 4">
            <a:extLst>
              <a:ext uri="{FF2B5EF4-FFF2-40B4-BE49-F238E27FC236}">
                <a16:creationId xmlns:a16="http://schemas.microsoft.com/office/drawing/2014/main" id="{15D939AC-4812-4C52-A83B-1D27932259A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2E91183-7CED-4436-A04C-0371EC57B36A}"/>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289844214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5B0509-5A61-451C-967C-946FAF0D3AD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46140B4-6EFA-412C-9F12-4E4F21FE176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D268954C-ADD5-4E1D-921B-F690BD9F587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5DAACFE-7C96-4191-91E2-82D4F0303DCF}"/>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6" name="Chỗ dành sẵn cho Chân trang 5">
            <a:extLst>
              <a:ext uri="{FF2B5EF4-FFF2-40B4-BE49-F238E27FC236}">
                <a16:creationId xmlns:a16="http://schemas.microsoft.com/office/drawing/2014/main" id="{9AB14B39-ED92-4287-A769-1B89F9C1811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F46CE8C-1337-4D7D-AEED-A5721FE10358}"/>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114203175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76C0E7-20E2-4BDF-9178-38733D50B1A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254F77D-569A-428A-B1A7-0803994C3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64E0CFF-0C69-47D0-8654-A2F91015182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A2A2B5E-253E-49E3-9D1B-59C935976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863996C-89A3-4AA0-BA73-E114646A3F3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0D87361-294E-4B65-9D41-1F5DE8D98F64}"/>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8" name="Chỗ dành sẵn cho Chân trang 7">
            <a:extLst>
              <a:ext uri="{FF2B5EF4-FFF2-40B4-BE49-F238E27FC236}">
                <a16:creationId xmlns:a16="http://schemas.microsoft.com/office/drawing/2014/main" id="{60C0EB66-892F-413A-AA1A-C01222759A6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C97E525-8203-4A36-8F06-BB6A7884E8D8}"/>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393654633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636AEE-0C5A-4EF5-B89F-AD163FDEF617}"/>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E9EA819-8DD5-4954-9BD7-08941FE43E4F}"/>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4" name="Chỗ dành sẵn cho Chân trang 3">
            <a:extLst>
              <a:ext uri="{FF2B5EF4-FFF2-40B4-BE49-F238E27FC236}">
                <a16:creationId xmlns:a16="http://schemas.microsoft.com/office/drawing/2014/main" id="{42E9552F-49B5-42A5-8903-0A7120332BC7}"/>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6CAC206-F012-4934-838E-165373DAC841}"/>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425004070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1CDE1EE-4F56-4B64-97C5-DC5369AE4623}"/>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3" name="Chỗ dành sẵn cho Chân trang 2">
            <a:extLst>
              <a:ext uri="{FF2B5EF4-FFF2-40B4-BE49-F238E27FC236}">
                <a16:creationId xmlns:a16="http://schemas.microsoft.com/office/drawing/2014/main" id="{2C9A99B3-DEEB-45A2-9745-9F25CE67C01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7BAA60D-5F2A-42B2-847C-723C7EB23E66}"/>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214247719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650BCF-7E90-4EDF-B5E6-AF82BA76A0D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94C4CCB-BD06-4749-BD8B-9635405A3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A7CF5B4-72AC-4BF1-A6FC-B4AD51E2A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AA082C6-365F-4B43-95AE-9283E835B2C7}"/>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6" name="Chỗ dành sẵn cho Chân trang 5">
            <a:extLst>
              <a:ext uri="{FF2B5EF4-FFF2-40B4-BE49-F238E27FC236}">
                <a16:creationId xmlns:a16="http://schemas.microsoft.com/office/drawing/2014/main" id="{6C523986-8FFF-43B9-9066-CA8B079C8B3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9E70AF5-D4F0-416D-B3B1-65538D64A1ED}"/>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283763527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AA16-31B3-4CE2-3B79-B60E464BC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DC2EE-F286-B4CB-1B10-4959786F3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3E7B2-DBC5-B6EB-5CB3-A166D2EC7D7B}"/>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5" name="Footer Placeholder 4">
            <a:extLst>
              <a:ext uri="{FF2B5EF4-FFF2-40B4-BE49-F238E27FC236}">
                <a16:creationId xmlns:a16="http://schemas.microsoft.com/office/drawing/2014/main" id="{663F81AC-E9B5-8680-9A29-AF6769AC5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BE12-4EAF-395D-56A6-76251FD4CFDF}"/>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1884744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E1CEB8-BA56-4D35-BBD1-21A743ABD1F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557BBD5-0B9E-467A-80FA-70135563C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5E86722-6308-4CB0-874D-66C68BE2F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C69D946-C6DC-4636-9712-E8AE1608B60A}"/>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6" name="Chỗ dành sẵn cho Chân trang 5">
            <a:extLst>
              <a:ext uri="{FF2B5EF4-FFF2-40B4-BE49-F238E27FC236}">
                <a16:creationId xmlns:a16="http://schemas.microsoft.com/office/drawing/2014/main" id="{DC650062-33DC-4045-93AC-4ED6B77288E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4B6D5F9-3EE5-4BFC-8CED-BAEF8F080AAB}"/>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159185460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5CEA4D-2CB0-49F2-BB73-5DFB992F786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5760C81-499D-4567-9BCE-3119AB345AA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C9C9CF1-F160-4911-A9D1-DD1CB4FF79A0}"/>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5" name="Chỗ dành sẵn cho Chân trang 4">
            <a:extLst>
              <a:ext uri="{FF2B5EF4-FFF2-40B4-BE49-F238E27FC236}">
                <a16:creationId xmlns:a16="http://schemas.microsoft.com/office/drawing/2014/main" id="{4EE3F9C2-DBAE-432F-BA31-2F2B30E8EA2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CD7AA8E-D7E6-446E-BA48-BB65A107E1FF}"/>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427626668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071BD4C-74BC-4C8C-9D5A-ED86FDF566BD}"/>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E60516C-D647-4983-8C7B-1487C9B5068B}"/>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062008C-27D5-468A-B902-7FA31264629F}"/>
              </a:ext>
            </a:extLst>
          </p:cNvPr>
          <p:cNvSpPr>
            <a:spLocks noGrp="1"/>
          </p:cNvSpPr>
          <p:nvPr>
            <p:ph type="dt" sz="half" idx="10"/>
          </p:nvPr>
        </p:nvSpPr>
        <p:spPr/>
        <p:txBody>
          <a:bodyPr/>
          <a:lstStyle/>
          <a:p>
            <a:fld id="{9CB19D7D-7237-4C9B-AC59-A5644CAFA49E}" type="datetimeFigureOut">
              <a:rPr lang="en-US" smtClean="0"/>
              <a:t>12/12/2024</a:t>
            </a:fld>
            <a:endParaRPr lang="en-US"/>
          </a:p>
        </p:txBody>
      </p:sp>
      <p:sp>
        <p:nvSpPr>
          <p:cNvPr id="5" name="Chỗ dành sẵn cho Chân trang 4">
            <a:extLst>
              <a:ext uri="{FF2B5EF4-FFF2-40B4-BE49-F238E27FC236}">
                <a16:creationId xmlns:a16="http://schemas.microsoft.com/office/drawing/2014/main" id="{BE56FA8A-7227-43F7-BC57-4C3FD9AA11E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14F3807-0310-4EE9-BBB0-A81068673639}"/>
              </a:ext>
            </a:extLst>
          </p:cNvPr>
          <p:cNvSpPr>
            <a:spLocks noGrp="1"/>
          </p:cNvSpPr>
          <p:nvPr>
            <p:ph type="sldNum" sz="quarter" idx="12"/>
          </p:nvPr>
        </p:nvSpPr>
        <p:spPr/>
        <p:txBody>
          <a:bodyPr/>
          <a:lstStyle/>
          <a:p>
            <a:fld id="{8EA96BFF-A360-4042-89AB-C09064A505E4}" type="slidenum">
              <a:rPr lang="en-US" smtClean="0"/>
              <a:t>‹#›</a:t>
            </a:fld>
            <a:endParaRPr lang="en-US"/>
          </a:p>
        </p:txBody>
      </p:sp>
    </p:spTree>
    <p:extLst>
      <p:ext uri="{BB962C8B-B14F-4D97-AF65-F5344CB8AC3E}">
        <p14:creationId xmlns:p14="http://schemas.microsoft.com/office/powerpoint/2010/main" val="122705978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E4E2F-3982-4B20-9607-6C25309EA79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358921142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E4E2F-3982-4B20-9607-6C25309EA79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129637968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E4E2F-3982-4B20-9607-6C25309EA79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337536694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E4E2F-3982-4B20-9607-6C25309EA79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318550915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E4E2F-3982-4B20-9607-6C25309EA799}"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240618515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E4E2F-3982-4B20-9607-6C25309EA799}"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348870658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E4E2F-3982-4B20-9607-6C25309EA799}"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26792122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452E-9A94-595D-8856-C2FFB065E5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1DDA8-BB13-249D-B4D5-789B53812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7D9962-D127-9DFF-47F0-5CE3D585315A}"/>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5" name="Footer Placeholder 4">
            <a:extLst>
              <a:ext uri="{FF2B5EF4-FFF2-40B4-BE49-F238E27FC236}">
                <a16:creationId xmlns:a16="http://schemas.microsoft.com/office/drawing/2014/main" id="{1DC154EC-29B4-4C54-3A56-FF598C705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77958-2E73-82AA-4876-6B0C2DD28374}"/>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3146281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9E4E2F-3982-4B20-9607-6C25309EA79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160248661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9E4E2F-3982-4B20-9607-6C25309EA79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389856676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E4E2F-3982-4B20-9607-6C25309EA79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322208480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E4E2F-3982-4B20-9607-6C25309EA79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CFFC8-70B7-4046-B996-BA1B2D64808B}" type="slidenum">
              <a:rPr lang="en-US" smtClean="0"/>
              <a:t>‹#›</a:t>
            </a:fld>
            <a:endParaRPr lang="en-US"/>
          </a:p>
        </p:txBody>
      </p:sp>
    </p:spTree>
    <p:extLst>
      <p:ext uri="{BB962C8B-B14F-4D97-AF65-F5344CB8AC3E}">
        <p14:creationId xmlns:p14="http://schemas.microsoft.com/office/powerpoint/2010/main" val="249056788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351F-613C-B401-0BA5-E777AB12F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8D2C9-E421-E07A-CACF-CF3F9095E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0A59E8-EBA4-F245-2BB4-C41241632A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EA6A07-15EB-8049-CEA7-FE97318B07B4}"/>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6" name="Footer Placeholder 5">
            <a:extLst>
              <a:ext uri="{FF2B5EF4-FFF2-40B4-BE49-F238E27FC236}">
                <a16:creationId xmlns:a16="http://schemas.microsoft.com/office/drawing/2014/main" id="{D9B6304C-B638-C82A-23B0-7F831C786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377E5-6774-9701-4026-DC2583C1CC1F}"/>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375884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7D75-F6CD-E4A2-9074-E559B9E81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DBC45B-2B56-0D37-9AAD-05F0034C1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94A717-67F1-CAB7-C23D-8E2A3D9DF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A535D-35DE-F96D-8359-18DDF71A9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76DF7D-7ACD-9A9A-236B-EC41019FA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F58A4-D786-DC4F-347D-D41D5A0DFAEB}"/>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8" name="Footer Placeholder 7">
            <a:extLst>
              <a:ext uri="{FF2B5EF4-FFF2-40B4-BE49-F238E27FC236}">
                <a16:creationId xmlns:a16="http://schemas.microsoft.com/office/drawing/2014/main" id="{5AEF9476-4B0D-461A-C060-9F61053EE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D88BB8-5747-0A8E-718A-F072802F9FB1}"/>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42287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B184-0CF4-4559-5560-8A71029669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866BD1-41C8-2105-AC85-BC679BBAFD12}"/>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4" name="Footer Placeholder 3">
            <a:extLst>
              <a:ext uri="{FF2B5EF4-FFF2-40B4-BE49-F238E27FC236}">
                <a16:creationId xmlns:a16="http://schemas.microsoft.com/office/drawing/2014/main" id="{E2A57811-496B-FBC7-50FF-83D3CC927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2361DB-782C-9E1F-586A-9BEC95F17BFD}"/>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415272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76511-3845-6045-B44B-4F104821960E}"/>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3" name="Footer Placeholder 2">
            <a:extLst>
              <a:ext uri="{FF2B5EF4-FFF2-40B4-BE49-F238E27FC236}">
                <a16:creationId xmlns:a16="http://schemas.microsoft.com/office/drawing/2014/main" id="{957CFA47-9DD4-1978-624B-A87DC2FAC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4E86C-3865-8271-57C0-A800230BA0B4}"/>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223384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4890-D5D8-7D8B-44E9-6FCDB84F5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7E27EA-C624-F9ED-E856-F535C4F39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507BD0-0B67-F056-DD85-49F172B12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9F08CE-FB2F-B978-09BC-2C251551E3CF}"/>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6" name="Footer Placeholder 5">
            <a:extLst>
              <a:ext uri="{FF2B5EF4-FFF2-40B4-BE49-F238E27FC236}">
                <a16:creationId xmlns:a16="http://schemas.microsoft.com/office/drawing/2014/main" id="{25278E59-9B2E-6FA6-8E76-67A26E323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46E52-C6AE-AF47-3088-8CC4DE935A31}"/>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372898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B6AB-0A19-F40F-AA80-0ECFF9D39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117F1-EBDF-956E-F354-75864AD27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8F7131-64A3-C6A0-C898-1EAF31143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3D567-9046-1659-3C59-881ED11BE92F}"/>
              </a:ext>
            </a:extLst>
          </p:cNvPr>
          <p:cNvSpPr>
            <a:spLocks noGrp="1"/>
          </p:cNvSpPr>
          <p:nvPr>
            <p:ph type="dt" sz="half" idx="10"/>
          </p:nvPr>
        </p:nvSpPr>
        <p:spPr/>
        <p:txBody>
          <a:bodyPr/>
          <a:lstStyle/>
          <a:p>
            <a:fld id="{5D623038-9509-445B-A43D-97A691852775}" type="datetimeFigureOut">
              <a:rPr lang="en-US" smtClean="0"/>
              <a:t>12/12/2024</a:t>
            </a:fld>
            <a:endParaRPr lang="en-US"/>
          </a:p>
        </p:txBody>
      </p:sp>
      <p:sp>
        <p:nvSpPr>
          <p:cNvPr id="6" name="Footer Placeholder 5">
            <a:extLst>
              <a:ext uri="{FF2B5EF4-FFF2-40B4-BE49-F238E27FC236}">
                <a16:creationId xmlns:a16="http://schemas.microsoft.com/office/drawing/2014/main" id="{21A9B9B6-F63E-DB3F-19BF-87BD48F74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57B3C-3CFE-9545-754C-B0287D1CA7AA}"/>
              </a:ext>
            </a:extLst>
          </p:cNvPr>
          <p:cNvSpPr>
            <a:spLocks noGrp="1"/>
          </p:cNvSpPr>
          <p:nvPr>
            <p:ph type="sldNum" sz="quarter" idx="12"/>
          </p:nvPr>
        </p:nvSpPr>
        <p:spPr/>
        <p:txBody>
          <a:bodyPr/>
          <a:lstStyle/>
          <a:p>
            <a:fld id="{6B14D9AE-6C90-41A6-BBE8-1403739545ED}" type="slidenum">
              <a:rPr lang="en-US" smtClean="0"/>
              <a:t>‹#›</a:t>
            </a:fld>
            <a:endParaRPr lang="en-US"/>
          </a:p>
        </p:txBody>
      </p:sp>
    </p:spTree>
    <p:extLst>
      <p:ext uri="{BB962C8B-B14F-4D97-AF65-F5344CB8AC3E}">
        <p14:creationId xmlns:p14="http://schemas.microsoft.com/office/powerpoint/2010/main" val="24045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C06E8-B07D-A28B-DB90-8E9F1C95D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0CD47-B626-9609-4C9E-0710854A3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12A9-53D5-8C0D-98CC-71F205062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23038-9509-445B-A43D-97A691852775}" type="datetimeFigureOut">
              <a:rPr lang="en-US" smtClean="0"/>
              <a:t>12/12/2024</a:t>
            </a:fld>
            <a:endParaRPr lang="en-US"/>
          </a:p>
        </p:txBody>
      </p:sp>
      <p:sp>
        <p:nvSpPr>
          <p:cNvPr id="5" name="Footer Placeholder 4">
            <a:extLst>
              <a:ext uri="{FF2B5EF4-FFF2-40B4-BE49-F238E27FC236}">
                <a16:creationId xmlns:a16="http://schemas.microsoft.com/office/drawing/2014/main" id="{3E9CA9B3-3825-8B92-741C-8EDBE266C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83B9C2-998F-0323-9D52-40B6FF775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4D9AE-6C90-41A6-BBE8-1403739545ED}" type="slidenum">
              <a:rPr lang="en-US" smtClean="0"/>
              <a:t>‹#›</a:t>
            </a:fld>
            <a:endParaRPr lang="en-US"/>
          </a:p>
        </p:txBody>
      </p:sp>
    </p:spTree>
    <p:extLst>
      <p:ext uri="{BB962C8B-B14F-4D97-AF65-F5344CB8AC3E}">
        <p14:creationId xmlns:p14="http://schemas.microsoft.com/office/powerpoint/2010/main" val="104519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4D45471-4D68-42AC-B93D-BB4C5D20E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21E93A0-0738-4ECA-83F4-58154F58C0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466E209-E042-4F99-95A4-B02DC0AE3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19D7D-7237-4C9B-AC59-A5644CAFA49E}" type="datetimeFigureOut">
              <a:rPr lang="en-US" smtClean="0"/>
              <a:t>12/12/2024</a:t>
            </a:fld>
            <a:endParaRPr lang="en-US"/>
          </a:p>
        </p:txBody>
      </p:sp>
      <p:sp>
        <p:nvSpPr>
          <p:cNvPr id="5" name="Chỗ dành sẵn cho Chân trang 4">
            <a:extLst>
              <a:ext uri="{FF2B5EF4-FFF2-40B4-BE49-F238E27FC236}">
                <a16:creationId xmlns:a16="http://schemas.microsoft.com/office/drawing/2014/main" id="{9C30418A-2EDB-48BC-841A-A8B5DF6B4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A2FA9059-5FE0-48F4-9D85-65A767A18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96BFF-A360-4042-89AB-C09064A505E4}" type="slidenum">
              <a:rPr lang="en-US" smtClean="0"/>
              <a:t>‹#›</a:t>
            </a:fld>
            <a:endParaRPr lang="en-US"/>
          </a:p>
        </p:txBody>
      </p:sp>
    </p:spTree>
    <p:extLst>
      <p:ext uri="{BB962C8B-B14F-4D97-AF65-F5344CB8AC3E}">
        <p14:creationId xmlns:p14="http://schemas.microsoft.com/office/powerpoint/2010/main" val="1192970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E4E2F-3982-4B20-9607-6C25309EA799}" type="datetimeFigureOut">
              <a:rPr lang="en-US" smtClean="0"/>
              <a:t>12/12/2024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CFFC8-70B7-4046-B996-BA1B2D64808B}" type="slidenum">
              <a:rPr lang="en-US" smtClean="0"/>
              <a:t>‹#›</a:t>
            </a:fld>
            <a:endParaRPr lang="en-US"/>
          </a:p>
        </p:txBody>
      </p:sp>
    </p:spTree>
    <p:extLst>
      <p:ext uri="{BB962C8B-B14F-4D97-AF65-F5344CB8AC3E}">
        <p14:creationId xmlns:p14="http://schemas.microsoft.com/office/powerpoint/2010/main" val="243870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diagramColors" Target="../diagrams/colors2.xml"/><Relationship Id="rId11" Type="http://schemas.microsoft.com/office/2007/relationships/hdphoto" Target="../media/hdphoto1.wdp"/><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4D4B9B-71BB-4F4A-87BA-8C2A17B4D5D3}"/>
              </a:ext>
            </a:extLst>
          </p:cNvPr>
          <p:cNvSpPr/>
          <p:nvPr/>
        </p:nvSpPr>
        <p:spPr>
          <a:xfrm>
            <a:off x="6255362" y="3212763"/>
            <a:ext cx="4850296" cy="1006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A845692-2330-4A32-85A2-9B000F7886EF}"/>
              </a:ext>
            </a:extLst>
          </p:cNvPr>
          <p:cNvCxnSpPr/>
          <p:nvPr/>
        </p:nvCxnSpPr>
        <p:spPr>
          <a:xfrm>
            <a:off x="5974702" y="4797690"/>
            <a:ext cx="3812324" cy="0"/>
          </a:xfrm>
          <a:prstGeom prst="line">
            <a:avLst/>
          </a:prstGeom>
          <a:ln w="19050">
            <a:solidFill>
              <a:srgbClr val="FF0000"/>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id="{2856ABCB-34B6-49BE-A6F8-83CD0BDCCE97}"/>
              </a:ext>
            </a:extLst>
          </p:cNvPr>
          <p:cNvGraphicFramePr/>
          <p:nvPr>
            <p:extLst>
              <p:ext uri="{D42A27DB-BD31-4B8C-83A1-F6EECF244321}">
                <p14:modId xmlns:p14="http://schemas.microsoft.com/office/powerpoint/2010/main" val="1303445087"/>
              </p:ext>
            </p:extLst>
          </p:nvPr>
        </p:nvGraphicFramePr>
        <p:xfrm>
          <a:off x="628745" y="1140543"/>
          <a:ext cx="2910865" cy="4113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DB0EA301-8C6B-1FD5-3B3B-44D7CD29342D}"/>
              </a:ext>
            </a:extLst>
          </p:cNvPr>
          <p:cNvPicPr>
            <a:picLocks noChangeAspect="1"/>
          </p:cNvPicPr>
          <p:nvPr/>
        </p:nvPicPr>
        <p:blipFill rotWithShape="1">
          <a:blip r:embed="rId9">
            <a:clrChange>
              <a:clrFrom>
                <a:srgbClr val="FFFFFF"/>
              </a:clrFrom>
              <a:clrTo>
                <a:srgbClr val="FFFFFF">
                  <a:alpha val="0"/>
                </a:srgbClr>
              </a:clrTo>
            </a:clrChange>
          </a:blip>
          <a:srcRect t="11830" r="10199" b="16064"/>
          <a:stretch/>
        </p:blipFill>
        <p:spPr>
          <a:xfrm>
            <a:off x="3581813" y="276566"/>
            <a:ext cx="3517315" cy="1718055"/>
          </a:xfrm>
          <a:prstGeom prst="rect">
            <a:avLst/>
          </a:prstGeom>
        </p:spPr>
      </p:pic>
      <p:pic>
        <p:nvPicPr>
          <p:cNvPr id="10" name="Picture 9">
            <a:extLst>
              <a:ext uri="{FF2B5EF4-FFF2-40B4-BE49-F238E27FC236}">
                <a16:creationId xmlns:a16="http://schemas.microsoft.com/office/drawing/2014/main" id="{571B445C-23FD-8F6F-26B1-CCA9C0BD6EA3}"/>
              </a:ext>
            </a:extLst>
          </p:cNvPr>
          <p:cNvPicPr>
            <a:picLocks noChangeAspect="1"/>
          </p:cNvPicPr>
          <p:nvPr/>
        </p:nvPicPr>
        <p:blipFill>
          <a:blip r:embed="rId10"/>
          <a:stretch>
            <a:fillRect/>
          </a:stretch>
        </p:blipFill>
        <p:spPr>
          <a:xfrm>
            <a:off x="9317707" y="5517788"/>
            <a:ext cx="2803954" cy="1320516"/>
          </a:xfrm>
          <a:prstGeom prst="rect">
            <a:avLst/>
          </a:prstGeom>
        </p:spPr>
      </p:pic>
      <p:sp>
        <p:nvSpPr>
          <p:cNvPr id="20" name="TextBox 19">
            <a:extLst>
              <a:ext uri="{FF2B5EF4-FFF2-40B4-BE49-F238E27FC236}">
                <a16:creationId xmlns:a16="http://schemas.microsoft.com/office/drawing/2014/main" id="{CACD4386-4BD1-BC9E-AFFD-74FB25D8322F}"/>
              </a:ext>
            </a:extLst>
          </p:cNvPr>
          <p:cNvSpPr txBox="1"/>
          <p:nvPr/>
        </p:nvSpPr>
        <p:spPr>
          <a:xfrm>
            <a:off x="4719695" y="2261995"/>
            <a:ext cx="6676899" cy="241912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sz="3600">
                <a:solidFill>
                  <a:srgbClr val="C4263B"/>
                </a:solidFill>
                <a:latin typeface="#9Slide07 SVNA Love Of Thunder" panose="02040603050506020204" pitchFamily="18" charset="0"/>
              </a:rPr>
              <a:t>B</a:t>
            </a:r>
            <a:r>
              <a:rPr kumimoji="0" lang="en-US" sz="3600" b="0" i="0" u="none" strike="noStrike" kern="1200" cap="none" spc="0" normalizeH="0" baseline="0" noProof="0">
                <a:ln>
                  <a:noFill/>
                </a:ln>
                <a:solidFill>
                  <a:srgbClr val="C4263B"/>
                </a:solidFill>
                <a:effectLst/>
                <a:uLnTx/>
                <a:uFillTx/>
                <a:latin typeface="#9Slide07 SVNA Love Of Thunder" panose="02040603050506020204" pitchFamily="18" charset="0"/>
              </a:rPr>
              <a:t>ÀI 4. THỰC HÀNH</a:t>
            </a:r>
          </a:p>
          <a:p>
            <a:pPr marL="0" marR="0" lvl="0" indent="0" algn="ctr" defTabSz="914400" rtl="0" eaLnBrk="1" fontAlgn="auto" latinLnBrk="0" hangingPunct="1">
              <a:lnSpc>
                <a:spcPct val="70000"/>
              </a:lnSpc>
              <a:spcBef>
                <a:spcPts val="0"/>
              </a:spcBef>
              <a:spcAft>
                <a:spcPts val="0"/>
              </a:spcAft>
              <a:buClrTx/>
              <a:buSzTx/>
              <a:buFontTx/>
              <a:buNone/>
              <a:tabLst/>
              <a:defRPr/>
            </a:pPr>
            <a:r>
              <a:rPr lang="en-US" sz="6000">
                <a:solidFill>
                  <a:srgbClr val="146962"/>
                </a:solidFill>
                <a:latin typeface="#9Slide07 IcielAmerican Forkbal" pitchFamily="2" charset="0"/>
              </a:rPr>
              <a:t>T</a:t>
            </a:r>
            <a:r>
              <a:rPr kumimoji="0" lang="en-US" sz="6000" b="0" i="0" u="none" strike="noStrike" kern="1200" cap="none" spc="0" normalizeH="0" baseline="0" noProof="0">
                <a:ln>
                  <a:noFill/>
                </a:ln>
                <a:solidFill>
                  <a:srgbClr val="146962"/>
                </a:solidFill>
                <a:effectLst/>
                <a:uLnTx/>
                <a:uFillTx/>
                <a:latin typeface="#9Slide07 IcielAmerican Forkbal" pitchFamily="2" charset="0"/>
              </a:rPr>
              <a:t>ìm hiểu về </a:t>
            </a:r>
            <a:r>
              <a:rPr lang="en-US" sz="6000">
                <a:solidFill>
                  <a:srgbClr val="146962"/>
                </a:solidFill>
                <a:latin typeface="#9Slide07 IcielAmerican Forkbal" pitchFamily="2" charset="0"/>
              </a:rPr>
              <a:t>những cơ hội và thách thức của </a:t>
            </a:r>
            <a:r>
              <a:rPr kumimoji="0" lang="en-US" sz="6000" b="0" i="0" u="none" strike="noStrike" kern="1200" cap="none" spc="0" normalizeH="0" baseline="0" noProof="0">
                <a:ln>
                  <a:noFill/>
                </a:ln>
                <a:solidFill>
                  <a:srgbClr val="146962"/>
                </a:solidFill>
                <a:effectLst/>
                <a:uLnTx/>
                <a:uFillTx/>
                <a:latin typeface="#9Slide07 IcielAmerican Forkbal" pitchFamily="2" charset="0"/>
              </a:rPr>
              <a:t>toàn cầu hoá và khu vực hoá kinh tế</a:t>
            </a:r>
          </a:p>
        </p:txBody>
      </p:sp>
      <p:grpSp>
        <p:nvGrpSpPr>
          <p:cNvPr id="21" name="Group 20">
            <a:extLst>
              <a:ext uri="{FF2B5EF4-FFF2-40B4-BE49-F238E27FC236}">
                <a16:creationId xmlns:a16="http://schemas.microsoft.com/office/drawing/2014/main" id="{F6FCC880-3E7F-7B8A-A890-5A00DBADF625}"/>
              </a:ext>
            </a:extLst>
          </p:cNvPr>
          <p:cNvGrpSpPr/>
          <p:nvPr/>
        </p:nvGrpSpPr>
        <p:grpSpPr>
          <a:xfrm>
            <a:off x="0" y="-2"/>
            <a:ext cx="12192000" cy="6883036"/>
            <a:chOff x="0" y="-2"/>
            <a:chExt cx="12192000" cy="6883036"/>
          </a:xfrm>
        </p:grpSpPr>
        <p:cxnSp>
          <p:nvCxnSpPr>
            <p:cNvPr id="22" name="Straight Connector 21">
              <a:extLst>
                <a:ext uri="{FF2B5EF4-FFF2-40B4-BE49-F238E27FC236}">
                  <a16:creationId xmlns:a16="http://schemas.microsoft.com/office/drawing/2014/main" id="{CA119CF8-6117-1CCC-FF75-4E97AE25EBCF}"/>
                </a:ext>
              </a:extLst>
            </p:cNvPr>
            <p:cNvCxnSpPr/>
            <p:nvPr/>
          </p:nvCxnSpPr>
          <p:spPr>
            <a:xfrm>
              <a:off x="0" y="32658"/>
              <a:ext cx="12192000" cy="0"/>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2491EF-80BA-073A-9554-FAE594036277}"/>
                </a:ext>
              </a:extLst>
            </p:cNvPr>
            <p:cNvCxnSpPr>
              <a:cxnSpLocks/>
            </p:cNvCxnSpPr>
            <p:nvPr/>
          </p:nvCxnSpPr>
          <p:spPr>
            <a:xfrm flipH="1" flipV="1">
              <a:off x="32658" y="-2"/>
              <a:ext cx="0" cy="6883036"/>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92AB25-63DF-C1E6-7693-D2E61FB4B8C2}"/>
                </a:ext>
              </a:extLst>
            </p:cNvPr>
            <p:cNvCxnSpPr>
              <a:cxnSpLocks/>
            </p:cNvCxnSpPr>
            <p:nvPr/>
          </p:nvCxnSpPr>
          <p:spPr>
            <a:xfrm flipV="1">
              <a:off x="12143564" y="10887"/>
              <a:ext cx="7633" cy="6872147"/>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3D075A-D4E1-253E-D13E-60C2A1A7B81B}"/>
                </a:ext>
              </a:extLst>
            </p:cNvPr>
            <p:cNvCxnSpPr>
              <a:cxnSpLocks/>
            </p:cNvCxnSpPr>
            <p:nvPr/>
          </p:nvCxnSpPr>
          <p:spPr>
            <a:xfrm flipV="1">
              <a:off x="32658" y="6814456"/>
              <a:ext cx="12159342" cy="43544"/>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2FB5BFD0-A0CE-13A6-9FB9-8EA5851DEAD7}"/>
              </a:ext>
            </a:extLst>
          </p:cNvPr>
          <p:cNvPicPr>
            <a:picLocks noChangeAspect="1"/>
          </p:cNvPicPr>
          <p:nvPr/>
        </p:nvPicPr>
        <p:blipFill rotWithShape="1">
          <a:blip r:embed="rId11"/>
          <a:srcRect l="15162" t="19128" r="16518" b="15735"/>
          <a:stretch/>
        </p:blipFill>
        <p:spPr>
          <a:xfrm>
            <a:off x="2457122" y="3951145"/>
            <a:ext cx="2809023" cy="2678168"/>
          </a:xfrm>
          <a:prstGeom prst="ellipse">
            <a:avLst/>
          </a:pr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65365724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42E611-F379-E564-992A-C35E7FC69B84}"/>
              </a:ext>
            </a:extLst>
          </p:cNvPr>
          <p:cNvPicPr>
            <a:picLocks noChangeAspect="1"/>
          </p:cNvPicPr>
          <p:nvPr/>
        </p:nvPicPr>
        <p:blipFill rotWithShape="1">
          <a:blip r:embed="rId2"/>
          <a:srcRect t="20739" b="1189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EDBBEC-FD62-4F1C-8772-7DDDF7666E31}"/>
              </a:ext>
            </a:extLst>
          </p:cNvPr>
          <p:cNvSpPr txBox="1"/>
          <p:nvPr/>
        </p:nvSpPr>
        <p:spPr>
          <a:xfrm>
            <a:off x="4663819" y="4990028"/>
            <a:ext cx="6897626" cy="1399223"/>
          </a:xfrm>
          <a:prstGeom prst="rect">
            <a:avLst/>
          </a:prstGeom>
        </p:spPr>
        <p:txBody>
          <a:bodyPr vert="horz" lIns="91440" tIns="45720" rIns="91440" bIns="45720" rtlCol="0" anchor="ctr">
            <a:normAutofit/>
          </a:bodyPr>
          <a:lstStyle/>
          <a:p>
            <a:pPr algn="just">
              <a:lnSpc>
                <a:spcPct val="90000"/>
              </a:lnSpc>
              <a:spcAft>
                <a:spcPts val="600"/>
              </a:spcAft>
            </a:pPr>
            <a:r>
              <a:rPr lang="en-US" sz="2400">
                <a:latin typeface="#9Slide03 Cabin Condensed Bold" panose="00000806000000000000" pitchFamily="2" charset="0"/>
              </a:rPr>
              <a:t>Thúc đẩy cạnh tranh quốc tế làm cho các ngành nghề và doanh nghiệp thiếu khả năng cạnh tranh ở bất kì quốc gia nào cũng bị đào thải.</a:t>
            </a:r>
          </a:p>
        </p:txBody>
      </p:sp>
      <p:pic>
        <p:nvPicPr>
          <p:cNvPr id="6" name="Picture 5">
            <a:extLst>
              <a:ext uri="{FF2B5EF4-FFF2-40B4-BE49-F238E27FC236}">
                <a16:creationId xmlns:a16="http://schemas.microsoft.com/office/drawing/2014/main" id="{D196C30C-17C0-FEF2-55A1-E7E1FCF48F4F}"/>
              </a:ext>
            </a:extLst>
          </p:cNvPr>
          <p:cNvPicPr>
            <a:picLocks noChangeAspect="1"/>
          </p:cNvPicPr>
          <p:nvPr/>
        </p:nvPicPr>
        <p:blipFill>
          <a:blip r:embed="rId3"/>
          <a:stretch>
            <a:fillRect/>
          </a:stretch>
        </p:blipFill>
        <p:spPr>
          <a:xfrm>
            <a:off x="452756" y="4461333"/>
            <a:ext cx="3399442" cy="2282367"/>
          </a:xfrm>
          <a:prstGeom prst="rect">
            <a:avLst/>
          </a:prstGeom>
        </p:spPr>
      </p:pic>
    </p:spTree>
    <p:extLst>
      <p:ext uri="{BB962C8B-B14F-4D97-AF65-F5344CB8AC3E}">
        <p14:creationId xmlns:p14="http://schemas.microsoft.com/office/powerpoint/2010/main" val="318290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D82A80-FA93-0FB9-A932-7E03046DAF3D}"/>
              </a:ext>
            </a:extLst>
          </p:cNvPr>
          <p:cNvPicPr>
            <a:picLocks noChangeAspect="1"/>
          </p:cNvPicPr>
          <p:nvPr/>
        </p:nvPicPr>
        <p:blipFill rotWithShape="1">
          <a:blip r:embed="rId2"/>
          <a:srcRect t="831" r="3" b="13993"/>
          <a:stretch/>
        </p:blipFill>
        <p:spPr>
          <a:xfrm>
            <a:off x="1585705" y="1729379"/>
            <a:ext cx="4337083" cy="2281213"/>
          </a:xfrm>
          <a:prstGeom prst="rect">
            <a:avLst/>
          </a:prstGeom>
        </p:spPr>
      </p:pic>
      <p:pic>
        <p:nvPicPr>
          <p:cNvPr id="4" name="Picture 3">
            <a:extLst>
              <a:ext uri="{FF2B5EF4-FFF2-40B4-BE49-F238E27FC236}">
                <a16:creationId xmlns:a16="http://schemas.microsoft.com/office/drawing/2014/main" id="{0D18BB7D-41EE-99A8-1396-1F0D76B88610}"/>
              </a:ext>
            </a:extLst>
          </p:cNvPr>
          <p:cNvPicPr>
            <a:picLocks noChangeAspect="1"/>
          </p:cNvPicPr>
          <p:nvPr/>
        </p:nvPicPr>
        <p:blipFill rotWithShape="1">
          <a:blip r:embed="rId3"/>
          <a:srcRect t="8764" r="-1" b="7737"/>
          <a:stretch/>
        </p:blipFill>
        <p:spPr>
          <a:xfrm>
            <a:off x="6266878" y="1729379"/>
            <a:ext cx="4371234" cy="2281213"/>
          </a:xfrm>
          <a:prstGeom prst="rect">
            <a:avLst/>
          </a:prstGeom>
        </p:spPr>
      </p:pic>
      <p:sp>
        <p:nvSpPr>
          <p:cNvPr id="3" name="TextBox 2">
            <a:extLst>
              <a:ext uri="{FF2B5EF4-FFF2-40B4-BE49-F238E27FC236}">
                <a16:creationId xmlns:a16="http://schemas.microsoft.com/office/drawing/2014/main" id="{671067FF-487B-397B-6A28-D449BE149787}"/>
              </a:ext>
            </a:extLst>
          </p:cNvPr>
          <p:cNvSpPr txBox="1"/>
          <p:nvPr/>
        </p:nvSpPr>
        <p:spPr>
          <a:xfrm>
            <a:off x="1477539" y="4257396"/>
            <a:ext cx="9160576" cy="1838599"/>
          </a:xfrm>
          <a:prstGeom prst="rect">
            <a:avLst/>
          </a:prstGeom>
        </p:spPr>
        <p:txBody>
          <a:bodyPr vert="horz" lIns="91440" tIns="45720" rIns="91440" bIns="45720" rtlCol="0" anchor="ctr">
            <a:normAutofit/>
          </a:bodyPr>
          <a:lstStyle/>
          <a:p>
            <a:pPr>
              <a:lnSpc>
                <a:spcPct val="90000"/>
              </a:lnSpc>
              <a:spcAft>
                <a:spcPts val="600"/>
              </a:spcAft>
            </a:pPr>
            <a:r>
              <a:rPr lang="en-US" sz="2800">
                <a:latin typeface="#9Slide03 Cabin Condensed Bold" panose="00000806000000000000" pitchFamily="2" charset="0"/>
              </a:rPr>
              <a:t>Làm tăng thêm sự bất công xã hội, đào sâu hố ngăn cách giàu nghèo trong từng nước và giữa các nước.</a:t>
            </a:r>
          </a:p>
        </p:txBody>
      </p:sp>
      <p:sp>
        <p:nvSpPr>
          <p:cNvPr id="12" name="Rectangle 1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lumMod val="75000"/>
                </a:schemeClr>
              </a:gs>
              <a:gs pos="100000">
                <a:srgbClr val="000000"/>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4038599" cy="456772"/>
          </a:xfrm>
          <a:prstGeom prst="rect">
            <a:avLst/>
          </a:prstGeom>
          <a:gradFill>
            <a:gsLst>
              <a:gs pos="0">
                <a:schemeClr val="accent1">
                  <a:lumMod val="5000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62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3AFC96-8CD5-9258-4291-A588012013A5}"/>
              </a:ext>
            </a:extLst>
          </p:cNvPr>
          <p:cNvPicPr>
            <a:picLocks noChangeAspect="1"/>
          </p:cNvPicPr>
          <p:nvPr/>
        </p:nvPicPr>
        <p:blipFill>
          <a:blip r:embed="rId2"/>
          <a:stretch>
            <a:fillRect/>
          </a:stretch>
        </p:blipFill>
        <p:spPr>
          <a:xfrm>
            <a:off x="308818" y="1387046"/>
            <a:ext cx="3420733" cy="898894"/>
          </a:xfrm>
          <a:prstGeom prst="rect">
            <a:avLst/>
          </a:prstGeom>
        </p:spPr>
      </p:pic>
      <p:graphicFrame>
        <p:nvGraphicFramePr>
          <p:cNvPr id="3" name="Diagram 2">
            <a:extLst>
              <a:ext uri="{FF2B5EF4-FFF2-40B4-BE49-F238E27FC236}">
                <a16:creationId xmlns:a16="http://schemas.microsoft.com/office/drawing/2014/main" id="{13CC452E-299D-69D6-66C5-85FA58AAD15F}"/>
              </a:ext>
            </a:extLst>
          </p:cNvPr>
          <p:cNvGraphicFramePr/>
          <p:nvPr>
            <p:extLst>
              <p:ext uri="{D42A27DB-BD31-4B8C-83A1-F6EECF244321}">
                <p14:modId xmlns:p14="http://schemas.microsoft.com/office/powerpoint/2010/main" val="460355391"/>
              </p:ext>
            </p:extLst>
          </p:nvPr>
        </p:nvGraphicFramePr>
        <p:xfrm>
          <a:off x="463516" y="2179852"/>
          <a:ext cx="3420732" cy="275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B9DEE1F-2510-7E9C-B1D2-7F60F5069B5F}"/>
              </a:ext>
            </a:extLst>
          </p:cNvPr>
          <p:cNvSpPr txBox="1"/>
          <p:nvPr/>
        </p:nvSpPr>
        <p:spPr>
          <a:xfrm>
            <a:off x="5478407" y="2786576"/>
            <a:ext cx="6539422" cy="769441"/>
          </a:xfrm>
          <a:prstGeom prst="rect">
            <a:avLst/>
          </a:prstGeom>
          <a:noFill/>
        </p:spPr>
        <p:txBody>
          <a:bodyPr wrap="square">
            <a:spAutoFit/>
          </a:bodyPr>
          <a:lstStyle/>
          <a:p>
            <a:r>
              <a:rPr lang="en-US" sz="2200">
                <a:latin typeface="#9Slide03 Cabin Condensed Bold" panose="00000806000000000000" pitchFamily="2" charset="0"/>
                <a:ea typeface="Times New Roman" panose="02020603050405020304" pitchFamily="18" charset="0"/>
              </a:rPr>
              <a:t>T</a:t>
            </a:r>
            <a:r>
              <a:rPr lang="en-US" sz="2200">
                <a:effectLst/>
                <a:latin typeface="#9Slide03 Cabin Condensed Bold" panose="00000806000000000000" pitchFamily="2" charset="0"/>
                <a:ea typeface="Times New Roman" panose="02020603050405020304" pitchFamily="18" charset="0"/>
              </a:rPr>
              <a:t>ìm kiếm và hệ thống hoá kiến thức về những cơ hội và thách thức của toàn cầu hoá và khu vực hoá theo định hướng sau:</a:t>
            </a:r>
            <a:endParaRPr lang="en-US" sz="2200">
              <a:latin typeface="#9Slide03 Cabin Condensed Bold" panose="00000806000000000000" pitchFamily="2" charset="0"/>
            </a:endParaRPr>
          </a:p>
        </p:txBody>
      </p:sp>
      <p:pic>
        <p:nvPicPr>
          <p:cNvPr id="7" name="Picture 6">
            <a:extLst>
              <a:ext uri="{FF2B5EF4-FFF2-40B4-BE49-F238E27FC236}">
                <a16:creationId xmlns:a16="http://schemas.microsoft.com/office/drawing/2014/main" id="{358414C1-43D8-923E-8DE5-0BD013D5FEA8}"/>
              </a:ext>
            </a:extLst>
          </p:cNvPr>
          <p:cNvPicPr>
            <a:picLocks noChangeAspect="1"/>
          </p:cNvPicPr>
          <p:nvPr/>
        </p:nvPicPr>
        <p:blipFill>
          <a:blip r:embed="rId8"/>
          <a:stretch>
            <a:fillRect/>
          </a:stretch>
        </p:blipFill>
        <p:spPr>
          <a:xfrm>
            <a:off x="6111784" y="1531324"/>
            <a:ext cx="1109712" cy="1109712"/>
          </a:xfrm>
          <a:prstGeom prst="rect">
            <a:avLst/>
          </a:prstGeom>
        </p:spPr>
      </p:pic>
      <p:pic>
        <p:nvPicPr>
          <p:cNvPr id="10" name="Picture 9">
            <a:extLst>
              <a:ext uri="{FF2B5EF4-FFF2-40B4-BE49-F238E27FC236}">
                <a16:creationId xmlns:a16="http://schemas.microsoft.com/office/drawing/2014/main" id="{2E7B61E1-F805-9803-C7C5-E415CBDC62B4}"/>
              </a:ext>
            </a:extLst>
          </p:cNvPr>
          <p:cNvPicPr>
            <a:picLocks noChangeAspect="1"/>
          </p:cNvPicPr>
          <p:nvPr/>
        </p:nvPicPr>
        <p:blipFill>
          <a:blip r:embed="rId9"/>
          <a:stretch>
            <a:fillRect/>
          </a:stretch>
        </p:blipFill>
        <p:spPr>
          <a:xfrm>
            <a:off x="9825227" y="1393728"/>
            <a:ext cx="1208281" cy="1271874"/>
          </a:xfrm>
          <a:prstGeom prst="rect">
            <a:avLst/>
          </a:prstGeom>
        </p:spPr>
      </p:pic>
      <p:sp>
        <p:nvSpPr>
          <p:cNvPr id="12" name="TextBox 11">
            <a:extLst>
              <a:ext uri="{FF2B5EF4-FFF2-40B4-BE49-F238E27FC236}">
                <a16:creationId xmlns:a16="http://schemas.microsoft.com/office/drawing/2014/main" id="{352AFAFB-EE9C-9F72-02AF-9BA9BF0AF60C}"/>
              </a:ext>
            </a:extLst>
          </p:cNvPr>
          <p:cNvSpPr txBox="1"/>
          <p:nvPr/>
        </p:nvSpPr>
        <p:spPr>
          <a:xfrm>
            <a:off x="7530890" y="1989653"/>
            <a:ext cx="2864992" cy="523220"/>
          </a:xfrm>
          <a:prstGeom prst="rect">
            <a:avLst/>
          </a:prstGeom>
          <a:noFill/>
        </p:spPr>
        <p:txBody>
          <a:bodyPr wrap="square">
            <a:spAutoFit/>
          </a:bodyPr>
          <a:lstStyle/>
          <a:p>
            <a:r>
              <a:rPr kumimoji="0" lang="en-US" sz="2800" b="0" i="0" u="none" strike="noStrike" kern="1200" cap="none" spc="0" normalizeH="0" baseline="0" noProof="0">
                <a:ln>
                  <a:noFill/>
                </a:ln>
                <a:solidFill>
                  <a:srgbClr val="000000"/>
                </a:solidFill>
                <a:effectLst/>
                <a:uLnTx/>
                <a:uFillTx/>
                <a:latin typeface="#9Slide05 SVNShintia Script" panose="02000804000000020003" pitchFamily="2" charset="0"/>
                <a:ea typeface="Times New Roman" panose="02020603050405020304" pitchFamily="18" charset="0"/>
              </a:rPr>
              <a:t>kết nối internet </a:t>
            </a:r>
            <a:endParaRPr lang="en-US" sz="2800">
              <a:latin typeface="#9Slide05 SVNShintia Script" panose="02000804000000020003" pitchFamily="2" charset="0"/>
            </a:endParaRPr>
          </a:p>
        </p:txBody>
      </p:sp>
      <p:sp>
        <p:nvSpPr>
          <p:cNvPr id="13" name="TextBox 12">
            <a:extLst>
              <a:ext uri="{FF2B5EF4-FFF2-40B4-BE49-F238E27FC236}">
                <a16:creationId xmlns:a16="http://schemas.microsoft.com/office/drawing/2014/main" id="{F0C7BBB4-9B2C-1B70-31B0-6B9F4197C6F0}"/>
              </a:ext>
            </a:extLst>
          </p:cNvPr>
          <p:cNvSpPr txBox="1"/>
          <p:nvPr/>
        </p:nvSpPr>
        <p:spPr>
          <a:xfrm>
            <a:off x="7265229" y="1531917"/>
            <a:ext cx="2864992" cy="523220"/>
          </a:xfrm>
          <a:prstGeom prst="rect">
            <a:avLst/>
          </a:prstGeom>
          <a:noFill/>
        </p:spPr>
        <p:txBody>
          <a:bodyPr wrap="square">
            <a:spAutoFit/>
          </a:bodyPr>
          <a:lstStyle/>
          <a:p>
            <a:r>
              <a:rPr lang="en-US" sz="2800">
                <a:latin typeface="#9Slide05 SVNShintia Script" panose="02000804000000020003" pitchFamily="2" charset="0"/>
              </a:rPr>
              <a:t>Sử dụng điện thoại</a:t>
            </a:r>
          </a:p>
        </p:txBody>
      </p:sp>
      <p:graphicFrame>
        <p:nvGraphicFramePr>
          <p:cNvPr id="16" name="Table 15">
            <a:extLst>
              <a:ext uri="{FF2B5EF4-FFF2-40B4-BE49-F238E27FC236}">
                <a16:creationId xmlns:a16="http://schemas.microsoft.com/office/drawing/2014/main" id="{154DCCC4-8133-23C0-2235-C148FFF468B9}"/>
              </a:ext>
            </a:extLst>
          </p:cNvPr>
          <p:cNvGraphicFramePr>
            <a:graphicFrameLocks noGrp="1"/>
          </p:cNvGraphicFramePr>
          <p:nvPr>
            <p:extLst>
              <p:ext uri="{D42A27DB-BD31-4B8C-83A1-F6EECF244321}">
                <p14:modId xmlns:p14="http://schemas.microsoft.com/office/powerpoint/2010/main" val="1473920997"/>
              </p:ext>
            </p:extLst>
          </p:nvPr>
        </p:nvGraphicFramePr>
        <p:xfrm>
          <a:off x="4674637" y="4150479"/>
          <a:ext cx="7343192" cy="2222155"/>
        </p:xfrm>
        <a:graphic>
          <a:graphicData uri="http://schemas.openxmlformats.org/drawingml/2006/table">
            <a:tbl>
              <a:tblPr firstRow="1" firstCol="1" bandRow="1">
                <a:tableStyleId>{912C8C85-51F0-491E-9774-3900AFEF0FD7}</a:tableStyleId>
              </a:tblPr>
              <a:tblGrid>
                <a:gridCol w="1339913">
                  <a:extLst>
                    <a:ext uri="{9D8B030D-6E8A-4147-A177-3AD203B41FA5}">
                      <a16:colId xmlns:a16="http://schemas.microsoft.com/office/drawing/2014/main" val="3451280978"/>
                    </a:ext>
                  </a:extLst>
                </a:gridCol>
                <a:gridCol w="1626756">
                  <a:extLst>
                    <a:ext uri="{9D8B030D-6E8A-4147-A177-3AD203B41FA5}">
                      <a16:colId xmlns:a16="http://schemas.microsoft.com/office/drawing/2014/main" val="2336224847"/>
                    </a:ext>
                  </a:extLst>
                </a:gridCol>
                <a:gridCol w="1414570">
                  <a:extLst>
                    <a:ext uri="{9D8B030D-6E8A-4147-A177-3AD203B41FA5}">
                      <a16:colId xmlns:a16="http://schemas.microsoft.com/office/drawing/2014/main" val="778724739"/>
                    </a:ext>
                  </a:extLst>
                </a:gridCol>
                <a:gridCol w="1485299">
                  <a:extLst>
                    <a:ext uri="{9D8B030D-6E8A-4147-A177-3AD203B41FA5}">
                      <a16:colId xmlns:a16="http://schemas.microsoft.com/office/drawing/2014/main" val="3339640216"/>
                    </a:ext>
                  </a:extLst>
                </a:gridCol>
                <a:gridCol w="1476654">
                  <a:extLst>
                    <a:ext uri="{9D8B030D-6E8A-4147-A177-3AD203B41FA5}">
                      <a16:colId xmlns:a16="http://schemas.microsoft.com/office/drawing/2014/main" val="3254756006"/>
                    </a:ext>
                  </a:extLst>
                </a:gridCol>
              </a:tblGrid>
              <a:tr h="444431">
                <a:tc>
                  <a:txBody>
                    <a:bodyPr/>
                    <a:lstStyle/>
                    <a:p>
                      <a:pPr marL="0" marR="0" algn="ctr">
                        <a:lnSpc>
                          <a:spcPct val="107000"/>
                        </a:lnSpc>
                        <a:spcBef>
                          <a:spcPts val="0"/>
                        </a:spcBef>
                        <a:spcAft>
                          <a:spcPts val="0"/>
                        </a:spcAft>
                      </a:pPr>
                      <a:r>
                        <a:rPr lang="en-US" sz="2800">
                          <a:solidFill>
                            <a:schemeClr val="bg1"/>
                          </a:solidFill>
                          <a:effectLst/>
                          <a:latin typeface="#9Slide03 Cabin Condensed Bold" panose="00000806000000000000" pitchFamily="2" charset="0"/>
                        </a:rPr>
                        <a:t> </a:t>
                      </a:r>
                      <a:endParaRPr lang="en-US" sz="2800">
                        <a:solidFill>
                          <a:schemeClr val="bg1"/>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gridSpan="2">
                  <a:txBody>
                    <a:bodyPr/>
                    <a:lstStyle/>
                    <a:p>
                      <a:pPr marL="0" marR="0" algn="ctr">
                        <a:lnSpc>
                          <a:spcPct val="107000"/>
                        </a:lnSpc>
                        <a:spcBef>
                          <a:spcPts val="0"/>
                        </a:spcBef>
                        <a:spcAft>
                          <a:spcPts val="0"/>
                        </a:spcAft>
                      </a:pPr>
                      <a:r>
                        <a:rPr lang="en-US" sz="2800" b="1">
                          <a:solidFill>
                            <a:schemeClr val="bg1"/>
                          </a:solidFill>
                          <a:effectLst/>
                          <a:latin typeface="#9Slide03 Cabin Condensed Bold" panose="00000806000000000000" pitchFamily="2" charset="0"/>
                        </a:rPr>
                        <a:t>Toàn cầu hoá</a:t>
                      </a:r>
                      <a:endParaRPr lang="en-US" sz="2800">
                        <a:solidFill>
                          <a:schemeClr val="bg1"/>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92D05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800" b="1">
                          <a:solidFill>
                            <a:schemeClr val="bg1"/>
                          </a:solidFill>
                          <a:effectLst/>
                          <a:latin typeface="#9Slide03 Cabin Condensed Bold" panose="00000806000000000000" pitchFamily="2" charset="0"/>
                        </a:rPr>
                        <a:t>Khu vực hoá</a:t>
                      </a:r>
                      <a:endParaRPr lang="en-US" sz="2800">
                        <a:solidFill>
                          <a:schemeClr val="bg1"/>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081917364"/>
                  </a:ext>
                </a:extLst>
              </a:tr>
              <a:tr h="444431">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Cơ hội</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Thách thức</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Cơ hội</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Thách thức</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1549679939"/>
                  </a:ext>
                </a:extLst>
              </a:tr>
              <a:tr h="444431">
                <a:tc>
                  <a:txBody>
                    <a:bodyPr/>
                    <a:lstStyle/>
                    <a:p>
                      <a:pPr marL="0" marR="0" algn="just">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Hình ảnh</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737596720"/>
                  </a:ext>
                </a:extLst>
              </a:tr>
              <a:tr h="444431">
                <a:tc>
                  <a:txBody>
                    <a:bodyPr/>
                    <a:lstStyle/>
                    <a:p>
                      <a:pPr marL="0" marR="0" algn="just">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Bảng số liệu</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449450665"/>
                  </a:ext>
                </a:extLst>
              </a:tr>
              <a:tr h="444431">
                <a:tc>
                  <a:txBody>
                    <a:bodyPr/>
                    <a:lstStyle/>
                    <a:p>
                      <a:pPr marL="0" marR="0" algn="just">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Tư liệu khác</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7000"/>
                        </a:lnSpc>
                        <a:spcBef>
                          <a:spcPts val="0"/>
                        </a:spcBef>
                        <a:spcAft>
                          <a:spcPts val="0"/>
                        </a:spcAft>
                      </a:pPr>
                      <a:r>
                        <a:rPr lang="en-US" sz="2000">
                          <a:solidFill>
                            <a:schemeClr val="accent6">
                              <a:lumMod val="50000"/>
                            </a:schemeClr>
                          </a:solidFill>
                          <a:effectLst/>
                          <a:latin typeface="#9Slide03 Cabin Condensed Bold" panose="00000806000000000000" pitchFamily="2" charset="0"/>
                        </a:rPr>
                        <a:t> </a:t>
                      </a:r>
                      <a:endParaRPr lang="en-US" sz="2000">
                        <a:solidFill>
                          <a:schemeClr val="accent6">
                            <a:lumMod val="50000"/>
                          </a:schemeClr>
                        </a:solidFill>
                        <a:effectLst/>
                        <a:latin typeface="#9Slide03 Cabin Condensed Bold" panose="00000806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92D050"/>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1626688346"/>
                  </a:ext>
                </a:extLst>
              </a:tr>
            </a:tbl>
          </a:graphicData>
        </a:graphic>
      </p:graphicFrame>
      <p:grpSp>
        <p:nvGrpSpPr>
          <p:cNvPr id="17" name="Group 16">
            <a:extLst>
              <a:ext uri="{FF2B5EF4-FFF2-40B4-BE49-F238E27FC236}">
                <a16:creationId xmlns:a16="http://schemas.microsoft.com/office/drawing/2014/main" id="{6CFD2C8A-B50B-CC03-C1C8-059E5F339956}"/>
              </a:ext>
            </a:extLst>
          </p:cNvPr>
          <p:cNvGrpSpPr/>
          <p:nvPr/>
        </p:nvGrpSpPr>
        <p:grpSpPr>
          <a:xfrm>
            <a:off x="7151856" y="647518"/>
            <a:ext cx="2957787" cy="1010363"/>
            <a:chOff x="7391421" y="1882001"/>
            <a:chExt cx="2442460" cy="1010363"/>
          </a:xfrm>
        </p:grpSpPr>
        <p:sp>
          <p:nvSpPr>
            <p:cNvPr id="18" name="Flowchart: Terminator 17">
              <a:extLst>
                <a:ext uri="{FF2B5EF4-FFF2-40B4-BE49-F238E27FC236}">
                  <a16:creationId xmlns:a16="http://schemas.microsoft.com/office/drawing/2014/main" id="{986F68CD-214B-056C-7AEC-382F10B54480}"/>
                </a:ext>
              </a:extLst>
            </p:cNvPr>
            <p:cNvSpPr/>
            <p:nvPr/>
          </p:nvSpPr>
          <p:spPr>
            <a:xfrm>
              <a:off x="7735163" y="2098309"/>
              <a:ext cx="2098718" cy="523220"/>
            </a:xfrm>
            <a:prstGeom prst="flowChartTerminator">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9Slide03 SFU Futura_03" panose="00000400000000000000" pitchFamily="2" charset="0"/>
                </a:rPr>
                <a:t>Nhiệm v</a:t>
              </a:r>
              <a:r>
                <a:rPr lang="en-US" sz="2800" b="1" kern="0">
                  <a:solidFill>
                    <a:srgbClr val="FFFFFF"/>
                  </a:solidFill>
                  <a:latin typeface="#9Slide03 SFU Futura_03" panose="00000400000000000000" pitchFamily="2" charset="0"/>
                </a:rPr>
                <a:t>ụ</a:t>
              </a:r>
              <a:r>
                <a:rPr kumimoji="0" lang="vi-VN" sz="2800" b="1" i="0" u="none" strike="noStrike" kern="0" cap="none" spc="0" normalizeH="0" baseline="0" noProof="0">
                  <a:ln>
                    <a:noFill/>
                  </a:ln>
                  <a:solidFill>
                    <a:srgbClr val="FFFFFF"/>
                  </a:solidFill>
                  <a:effectLst/>
                  <a:uLnTx/>
                  <a:uFillTx/>
                  <a:latin typeface="#9Slide03 SFU Futura_03" panose="00000400000000000000" pitchFamily="2" charset="0"/>
                </a:rPr>
                <a:t> </a:t>
              </a:r>
              <a:endParaRPr kumimoji="0" lang="en-US" sz="2800" b="1" i="0" u="none" strike="noStrike" kern="0" cap="none" spc="0" normalizeH="0" baseline="0" noProof="0">
                <a:ln>
                  <a:noFill/>
                </a:ln>
                <a:solidFill>
                  <a:srgbClr val="FFFFFF"/>
                </a:solidFill>
                <a:effectLst/>
                <a:uLnTx/>
                <a:uFillTx/>
                <a:latin typeface="#9Slide03 SFU Futura_03" panose="00000400000000000000" pitchFamily="2" charset="0"/>
              </a:endParaRPr>
            </a:p>
          </p:txBody>
        </p:sp>
        <p:pic>
          <p:nvPicPr>
            <p:cNvPr id="19" name="Picture 18">
              <a:extLst>
                <a:ext uri="{FF2B5EF4-FFF2-40B4-BE49-F238E27FC236}">
                  <a16:creationId xmlns:a16="http://schemas.microsoft.com/office/drawing/2014/main" id="{D6630DF4-B803-C94D-223D-3DFE7E82D21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7391421" y="1882001"/>
              <a:ext cx="744143" cy="1010363"/>
            </a:xfrm>
            <a:prstGeom prst="rect">
              <a:avLst/>
            </a:prstGeom>
          </p:spPr>
        </p:pic>
      </p:grpSp>
      <p:pic>
        <p:nvPicPr>
          <p:cNvPr id="21" name="Picture 20">
            <a:extLst>
              <a:ext uri="{FF2B5EF4-FFF2-40B4-BE49-F238E27FC236}">
                <a16:creationId xmlns:a16="http://schemas.microsoft.com/office/drawing/2014/main" id="{E330B8DC-7F33-1A3A-D90A-E2CAB86C002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477" b="95016" l="10000" r="92333">
                        <a14:foregroundMark x1="51000" y1="7788" x2="51000" y2="7788"/>
                        <a14:foregroundMark x1="50000" y1="70405" x2="50000" y2="70405"/>
                        <a14:foregroundMark x1="51000" y1="69782" x2="51000" y2="69782"/>
                        <a14:foregroundMark x1="49333" y1="67290" x2="49333" y2="67290"/>
                        <a14:foregroundMark x1="46667" y1="67290" x2="58333" y2="68536"/>
                        <a14:foregroundMark x1="46333" y1="95327" x2="56667" y2="91900"/>
                        <a14:foregroundMark x1="43333" y1="69159" x2="43333" y2="69159"/>
                        <a14:foregroundMark x1="60333" y1="33022" x2="60333" y2="34891"/>
                        <a14:foregroundMark x1="83333" y1="50467" x2="92333" y2="20561"/>
                      </a14:backgroundRemoval>
                    </a14:imgEffect>
                  </a14:imgLayer>
                </a14:imgProps>
              </a:ext>
            </a:extLst>
          </a:blip>
          <a:stretch>
            <a:fillRect/>
          </a:stretch>
        </p:blipFill>
        <p:spPr>
          <a:xfrm>
            <a:off x="4111893" y="2511894"/>
            <a:ext cx="1531389" cy="1638585"/>
          </a:xfrm>
          <a:prstGeom prst="rect">
            <a:avLst/>
          </a:prstGeom>
        </p:spPr>
      </p:pic>
      <p:grpSp>
        <p:nvGrpSpPr>
          <p:cNvPr id="22" name="Group 21">
            <a:extLst>
              <a:ext uri="{FF2B5EF4-FFF2-40B4-BE49-F238E27FC236}">
                <a16:creationId xmlns:a16="http://schemas.microsoft.com/office/drawing/2014/main" id="{56031292-BCF2-D3E9-7C20-7C6BDB0E51AE}"/>
              </a:ext>
            </a:extLst>
          </p:cNvPr>
          <p:cNvGrpSpPr/>
          <p:nvPr/>
        </p:nvGrpSpPr>
        <p:grpSpPr>
          <a:xfrm>
            <a:off x="0" y="-2"/>
            <a:ext cx="12192000" cy="6883036"/>
            <a:chOff x="0" y="-2"/>
            <a:chExt cx="12192000" cy="6883036"/>
          </a:xfrm>
        </p:grpSpPr>
        <p:cxnSp>
          <p:nvCxnSpPr>
            <p:cNvPr id="23" name="Straight Connector 22">
              <a:extLst>
                <a:ext uri="{FF2B5EF4-FFF2-40B4-BE49-F238E27FC236}">
                  <a16:creationId xmlns:a16="http://schemas.microsoft.com/office/drawing/2014/main" id="{7FE61893-1E7B-0C4D-09B8-EC9245D3AB2E}"/>
                </a:ext>
              </a:extLst>
            </p:cNvPr>
            <p:cNvCxnSpPr/>
            <p:nvPr/>
          </p:nvCxnSpPr>
          <p:spPr>
            <a:xfrm>
              <a:off x="0" y="32658"/>
              <a:ext cx="12192000" cy="0"/>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DD72B4-9A2C-2EA0-A31E-8A8D054A2E5A}"/>
                </a:ext>
              </a:extLst>
            </p:cNvPr>
            <p:cNvCxnSpPr>
              <a:cxnSpLocks/>
            </p:cNvCxnSpPr>
            <p:nvPr/>
          </p:nvCxnSpPr>
          <p:spPr>
            <a:xfrm flipH="1" flipV="1">
              <a:off x="32658" y="-2"/>
              <a:ext cx="0" cy="6883036"/>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F6D765-4FAB-4896-3EA2-2776A89DB95C}"/>
                </a:ext>
              </a:extLst>
            </p:cNvPr>
            <p:cNvCxnSpPr>
              <a:cxnSpLocks/>
            </p:cNvCxnSpPr>
            <p:nvPr/>
          </p:nvCxnSpPr>
          <p:spPr>
            <a:xfrm flipV="1">
              <a:off x="12143564" y="10887"/>
              <a:ext cx="7633" cy="6872147"/>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4403A78-52A2-B8DA-1194-AD025947A8A2}"/>
                </a:ext>
              </a:extLst>
            </p:cNvPr>
            <p:cNvCxnSpPr>
              <a:cxnSpLocks/>
            </p:cNvCxnSpPr>
            <p:nvPr/>
          </p:nvCxnSpPr>
          <p:spPr>
            <a:xfrm flipV="1">
              <a:off x="32658" y="6814456"/>
              <a:ext cx="12159342" cy="43544"/>
            </a:xfrm>
            <a:prstGeom prst="line">
              <a:avLst/>
            </a:prstGeom>
            <a:ln w="76200" cmpd="thickThin">
              <a:solidFill>
                <a:srgbClr val="00B050">
                  <a:alpha val="58000"/>
                </a:srgbClr>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B7BE944-2575-B7A8-C82A-5326247A35E6}"/>
              </a:ext>
            </a:extLst>
          </p:cNvPr>
          <p:cNvSpPr txBox="1"/>
          <p:nvPr/>
        </p:nvSpPr>
        <p:spPr>
          <a:xfrm>
            <a:off x="687879" y="140135"/>
            <a:ext cx="10800465" cy="461665"/>
          </a:xfrm>
          <a:prstGeom prst="rect">
            <a:avLst/>
          </a:prstGeom>
          <a:noFill/>
        </p:spPr>
        <p:txBody>
          <a:bodyPr wrap="square">
            <a:spAutoFit/>
          </a:bodyPr>
          <a:lstStyle/>
          <a:p>
            <a:r>
              <a:rPr lang="en-US" sz="2400" b="1">
                <a:solidFill>
                  <a:srgbClr val="C00000"/>
                </a:solidFill>
                <a:effectLst/>
                <a:latin typeface="#9Slide07 SVNA Love Of Thunder" panose="02040603050506020204" pitchFamily="18" charset="0"/>
                <a:ea typeface="Times New Roman" panose="02020603050405020304" pitchFamily="18" charset="0"/>
              </a:rPr>
              <a:t>Hoạt động 1: Sưu tầm tài liệu, số liệu về toàn cầu hoá và khu vực hoá </a:t>
            </a:r>
            <a:endParaRPr lang="en-US" sz="3600" b="1">
              <a:solidFill>
                <a:srgbClr val="C00000"/>
              </a:solidFill>
              <a:latin typeface="#9Slide07 SVNA Love Of Thunder" panose="02040603050506020204" pitchFamily="18" charset="0"/>
            </a:endParaRPr>
          </a:p>
        </p:txBody>
      </p:sp>
      <p:cxnSp>
        <p:nvCxnSpPr>
          <p:cNvPr id="29" name="Straight Connector 28">
            <a:extLst>
              <a:ext uri="{FF2B5EF4-FFF2-40B4-BE49-F238E27FC236}">
                <a16:creationId xmlns:a16="http://schemas.microsoft.com/office/drawing/2014/main" id="{D5829AEE-D246-0215-81CD-C35C93482842}"/>
              </a:ext>
            </a:extLst>
          </p:cNvPr>
          <p:cNvCxnSpPr>
            <a:cxnSpLocks/>
          </p:cNvCxnSpPr>
          <p:nvPr/>
        </p:nvCxnSpPr>
        <p:spPr>
          <a:xfrm>
            <a:off x="4177703" y="1989653"/>
            <a:ext cx="20705" cy="4144651"/>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5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3E8A40-A43A-0A52-5B0C-E79BF9FC4C5C}"/>
              </a:ext>
            </a:extLst>
          </p:cNvPr>
          <p:cNvSpPr txBox="1"/>
          <p:nvPr/>
        </p:nvSpPr>
        <p:spPr>
          <a:xfrm rot="16200000">
            <a:off x="-3253454" y="3241032"/>
            <a:ext cx="6943728" cy="461665"/>
          </a:xfrm>
          <a:prstGeom prst="rect">
            <a:avLst/>
          </a:prstGeom>
          <a:solidFill>
            <a:schemeClr val="accent6">
              <a:lumMod val="50000"/>
            </a:schemeClr>
          </a:solidFill>
        </p:spPr>
        <p:txBody>
          <a:bodyPr wrap="square">
            <a:spAutoFit/>
          </a:bodyPr>
          <a:lstStyle/>
          <a:p>
            <a:pPr algn="ctr"/>
            <a:r>
              <a:rPr lang="en-US" sz="2400">
                <a:solidFill>
                  <a:schemeClr val="bg1"/>
                </a:solidFill>
                <a:latin typeface="#9Slide07 SVNA Love Of Thunder" panose="02040603050506020204" pitchFamily="18" charset="0"/>
              </a:rPr>
              <a:t>MỘT SỐ TRANG WEB THAM KHẢO</a:t>
            </a:r>
          </a:p>
        </p:txBody>
      </p:sp>
      <p:pic>
        <p:nvPicPr>
          <p:cNvPr id="7" name="Picture 6">
            <a:extLst>
              <a:ext uri="{FF2B5EF4-FFF2-40B4-BE49-F238E27FC236}">
                <a16:creationId xmlns:a16="http://schemas.microsoft.com/office/drawing/2014/main" id="{FBE3DC28-01AD-0F7F-3FDE-9DD00A68F239}"/>
              </a:ext>
            </a:extLst>
          </p:cNvPr>
          <p:cNvPicPr>
            <a:picLocks noChangeAspect="1"/>
          </p:cNvPicPr>
          <p:nvPr/>
        </p:nvPicPr>
        <p:blipFill>
          <a:blip r:embed="rId2"/>
          <a:stretch>
            <a:fillRect/>
          </a:stretch>
        </p:blipFill>
        <p:spPr>
          <a:xfrm>
            <a:off x="1665254" y="370928"/>
            <a:ext cx="2153744" cy="2089064"/>
          </a:xfrm>
          <a:prstGeom prst="rect">
            <a:avLst/>
          </a:prstGeom>
        </p:spPr>
      </p:pic>
      <p:sp>
        <p:nvSpPr>
          <p:cNvPr id="9" name="TextBox 8">
            <a:extLst>
              <a:ext uri="{FF2B5EF4-FFF2-40B4-BE49-F238E27FC236}">
                <a16:creationId xmlns:a16="http://schemas.microsoft.com/office/drawing/2014/main" id="{50D5B62E-2E61-02E5-41E5-539D14AEABD2}"/>
              </a:ext>
            </a:extLst>
          </p:cNvPr>
          <p:cNvSpPr txBox="1"/>
          <p:nvPr/>
        </p:nvSpPr>
        <p:spPr>
          <a:xfrm>
            <a:off x="1187703" y="2459993"/>
            <a:ext cx="2924702" cy="830997"/>
          </a:xfrm>
          <a:prstGeom prst="rect">
            <a:avLst/>
          </a:prstGeom>
          <a:noFill/>
        </p:spPr>
        <p:txBody>
          <a:bodyPr wrap="square">
            <a:spAutoFit/>
          </a:bodyPr>
          <a:lstStyle/>
          <a:p>
            <a:pPr algn="ctr"/>
            <a:r>
              <a:rPr lang="en-US" sz="2400">
                <a:solidFill>
                  <a:srgbClr val="146962"/>
                </a:solidFill>
                <a:effectLst/>
                <a:latin typeface="#9Slide05 SVNShintia Script" panose="02000804000000020003" pitchFamily="2" charset="0"/>
                <a:ea typeface="Times New Roman" panose="02020603050405020304" pitchFamily="18" charset="0"/>
              </a:rPr>
              <a:t>Tạp chí Tài chính của Bộ Tài chính Việt Nam</a:t>
            </a:r>
            <a:endParaRPr lang="en-US" sz="2400">
              <a:solidFill>
                <a:srgbClr val="146962"/>
              </a:solidFill>
              <a:latin typeface="#9Slide05 SVNShintia Script" panose="02000804000000020003" pitchFamily="2" charset="0"/>
            </a:endParaRPr>
          </a:p>
        </p:txBody>
      </p:sp>
      <p:pic>
        <p:nvPicPr>
          <p:cNvPr id="11" name="Picture 10">
            <a:extLst>
              <a:ext uri="{FF2B5EF4-FFF2-40B4-BE49-F238E27FC236}">
                <a16:creationId xmlns:a16="http://schemas.microsoft.com/office/drawing/2014/main" id="{D6B81C02-905A-73D2-09F3-6F5B07B64109}"/>
              </a:ext>
            </a:extLst>
          </p:cNvPr>
          <p:cNvPicPr>
            <a:picLocks noChangeAspect="1"/>
          </p:cNvPicPr>
          <p:nvPr/>
        </p:nvPicPr>
        <p:blipFill>
          <a:blip r:embed="rId3"/>
          <a:stretch>
            <a:fillRect/>
          </a:stretch>
        </p:blipFill>
        <p:spPr>
          <a:xfrm>
            <a:off x="1665254" y="3385737"/>
            <a:ext cx="2077727" cy="2071392"/>
          </a:xfrm>
          <a:prstGeom prst="rect">
            <a:avLst/>
          </a:prstGeom>
        </p:spPr>
      </p:pic>
      <p:sp>
        <p:nvSpPr>
          <p:cNvPr id="13" name="TextBox 12">
            <a:extLst>
              <a:ext uri="{FF2B5EF4-FFF2-40B4-BE49-F238E27FC236}">
                <a16:creationId xmlns:a16="http://schemas.microsoft.com/office/drawing/2014/main" id="{2E2CBC6F-2796-24D8-2613-C498BDEDA583}"/>
              </a:ext>
            </a:extLst>
          </p:cNvPr>
          <p:cNvSpPr txBox="1"/>
          <p:nvPr/>
        </p:nvSpPr>
        <p:spPr>
          <a:xfrm>
            <a:off x="1132963" y="5551876"/>
            <a:ext cx="3218325" cy="830997"/>
          </a:xfrm>
          <a:prstGeom prst="rect">
            <a:avLst/>
          </a:prstGeom>
          <a:noFill/>
        </p:spPr>
        <p:txBody>
          <a:bodyPr wrap="square">
            <a:spAutoFit/>
          </a:bodyPr>
          <a:lstStyle/>
          <a:p>
            <a:pPr algn="ctr"/>
            <a:r>
              <a:rPr lang="en-US" sz="2400">
                <a:solidFill>
                  <a:srgbClr val="146962"/>
                </a:solidFill>
                <a:effectLst/>
                <a:latin typeface="#9Slide05 SVNShintia Script" panose="02000804000000020003" pitchFamily="2" charset="0"/>
                <a:ea typeface="Times New Roman" panose="02020603050405020304" pitchFamily="18" charset="0"/>
              </a:rPr>
              <a:t>Hội nghị Liên hợp quốc về Thương mại và Phát triển</a:t>
            </a:r>
            <a:endParaRPr lang="en-US" sz="2400">
              <a:solidFill>
                <a:srgbClr val="146962"/>
              </a:solidFill>
              <a:latin typeface="#9Slide05 SVNShintia Script" panose="02000804000000020003" pitchFamily="2" charset="0"/>
            </a:endParaRPr>
          </a:p>
        </p:txBody>
      </p:sp>
      <p:pic>
        <p:nvPicPr>
          <p:cNvPr id="15" name="Picture 14">
            <a:extLst>
              <a:ext uri="{FF2B5EF4-FFF2-40B4-BE49-F238E27FC236}">
                <a16:creationId xmlns:a16="http://schemas.microsoft.com/office/drawing/2014/main" id="{0B4095EC-51EC-56EC-44C3-B8A35128B7AF}"/>
              </a:ext>
            </a:extLst>
          </p:cNvPr>
          <p:cNvPicPr>
            <a:picLocks noChangeAspect="1"/>
          </p:cNvPicPr>
          <p:nvPr/>
        </p:nvPicPr>
        <p:blipFill>
          <a:blip r:embed="rId4"/>
          <a:stretch>
            <a:fillRect/>
          </a:stretch>
        </p:blipFill>
        <p:spPr>
          <a:xfrm>
            <a:off x="5505557" y="370928"/>
            <a:ext cx="2089063" cy="2089063"/>
          </a:xfrm>
          <a:prstGeom prst="rect">
            <a:avLst/>
          </a:prstGeom>
        </p:spPr>
      </p:pic>
      <p:sp>
        <p:nvSpPr>
          <p:cNvPr id="17" name="TextBox 16">
            <a:extLst>
              <a:ext uri="{FF2B5EF4-FFF2-40B4-BE49-F238E27FC236}">
                <a16:creationId xmlns:a16="http://schemas.microsoft.com/office/drawing/2014/main" id="{E017E58E-E3DD-869B-A97D-8FCA51F3DD41}"/>
              </a:ext>
            </a:extLst>
          </p:cNvPr>
          <p:cNvSpPr txBox="1"/>
          <p:nvPr/>
        </p:nvSpPr>
        <p:spPr>
          <a:xfrm>
            <a:off x="5167004" y="2552898"/>
            <a:ext cx="3167305" cy="461665"/>
          </a:xfrm>
          <a:prstGeom prst="rect">
            <a:avLst/>
          </a:prstGeom>
          <a:noFill/>
        </p:spPr>
        <p:txBody>
          <a:bodyPr wrap="square">
            <a:spAutoFit/>
          </a:bodyPr>
          <a:lstStyle/>
          <a:p>
            <a:r>
              <a:rPr lang="en-US" sz="2400">
                <a:solidFill>
                  <a:srgbClr val="146962"/>
                </a:solidFill>
                <a:effectLst/>
                <a:latin typeface="#9Slide05 SVNShintia Script" panose="02000804000000020003" pitchFamily="2" charset="0"/>
                <a:ea typeface="Times New Roman" panose="02020603050405020304" pitchFamily="18" charset="0"/>
              </a:rPr>
              <a:t>Quỹ Tiền tệ Quốc tế (</a:t>
            </a:r>
            <a:r>
              <a:rPr lang="en-US" sz="2400">
                <a:solidFill>
                  <a:srgbClr val="146962"/>
                </a:solidFill>
                <a:effectLst/>
                <a:latin typeface="#9Slide03 Cabin Condensed Bold" panose="00000806000000000000" pitchFamily="2" charset="0"/>
                <a:ea typeface="Times New Roman" panose="02020603050405020304" pitchFamily="18" charset="0"/>
              </a:rPr>
              <a:t>IMF)</a:t>
            </a:r>
            <a:endParaRPr lang="en-US" sz="2400">
              <a:solidFill>
                <a:srgbClr val="146962"/>
              </a:solidFill>
              <a:latin typeface="#9Slide03 Cabin Condensed Bold" panose="00000806000000000000" pitchFamily="2" charset="0"/>
            </a:endParaRPr>
          </a:p>
        </p:txBody>
      </p:sp>
      <p:pic>
        <p:nvPicPr>
          <p:cNvPr id="19" name="Picture 18">
            <a:extLst>
              <a:ext uri="{FF2B5EF4-FFF2-40B4-BE49-F238E27FC236}">
                <a16:creationId xmlns:a16="http://schemas.microsoft.com/office/drawing/2014/main" id="{48E809F7-607B-32CC-5318-7BC471DA7CE7}"/>
              </a:ext>
            </a:extLst>
          </p:cNvPr>
          <p:cNvPicPr>
            <a:picLocks noChangeAspect="1"/>
          </p:cNvPicPr>
          <p:nvPr/>
        </p:nvPicPr>
        <p:blipFill>
          <a:blip r:embed="rId5"/>
          <a:stretch>
            <a:fillRect/>
          </a:stretch>
        </p:blipFill>
        <p:spPr>
          <a:xfrm>
            <a:off x="5521567" y="3290990"/>
            <a:ext cx="2073053" cy="2131908"/>
          </a:xfrm>
          <a:prstGeom prst="rect">
            <a:avLst/>
          </a:prstGeom>
        </p:spPr>
      </p:pic>
      <p:sp>
        <p:nvSpPr>
          <p:cNvPr id="21" name="TextBox 20">
            <a:extLst>
              <a:ext uri="{FF2B5EF4-FFF2-40B4-BE49-F238E27FC236}">
                <a16:creationId xmlns:a16="http://schemas.microsoft.com/office/drawing/2014/main" id="{D7350A15-2CEC-F8BA-D6F0-3D40C2175687}"/>
              </a:ext>
            </a:extLst>
          </p:cNvPr>
          <p:cNvSpPr txBox="1"/>
          <p:nvPr/>
        </p:nvSpPr>
        <p:spPr>
          <a:xfrm>
            <a:off x="5471120" y="5540866"/>
            <a:ext cx="2415749" cy="830997"/>
          </a:xfrm>
          <a:prstGeom prst="rect">
            <a:avLst/>
          </a:prstGeom>
          <a:noFill/>
        </p:spPr>
        <p:txBody>
          <a:bodyPr wrap="square">
            <a:spAutoFit/>
          </a:bodyPr>
          <a:lstStyle/>
          <a:p>
            <a:pPr algn="ctr"/>
            <a:r>
              <a:rPr lang="en-US" sz="2400">
                <a:solidFill>
                  <a:srgbClr val="146962"/>
                </a:solidFill>
                <a:latin typeface="#9Slide05 SVNShintia Script" panose="02000804000000020003" pitchFamily="2" charset="0"/>
              </a:rPr>
              <a:t>Tổ chức Tiêu chuẩn hoá Quốc tế (ISO) </a:t>
            </a:r>
          </a:p>
        </p:txBody>
      </p:sp>
      <p:pic>
        <p:nvPicPr>
          <p:cNvPr id="23" name="Picture 22">
            <a:extLst>
              <a:ext uri="{FF2B5EF4-FFF2-40B4-BE49-F238E27FC236}">
                <a16:creationId xmlns:a16="http://schemas.microsoft.com/office/drawing/2014/main" id="{0B5D8FC1-948C-1240-824E-B9678D09B99C}"/>
              </a:ext>
            </a:extLst>
          </p:cNvPr>
          <p:cNvPicPr>
            <a:picLocks noChangeAspect="1"/>
          </p:cNvPicPr>
          <p:nvPr/>
        </p:nvPicPr>
        <p:blipFill>
          <a:blip r:embed="rId6"/>
          <a:stretch>
            <a:fillRect/>
          </a:stretch>
        </p:blipFill>
        <p:spPr>
          <a:xfrm>
            <a:off x="9281179" y="370928"/>
            <a:ext cx="2061755" cy="2089063"/>
          </a:xfrm>
          <a:prstGeom prst="rect">
            <a:avLst/>
          </a:prstGeom>
        </p:spPr>
      </p:pic>
      <p:sp>
        <p:nvSpPr>
          <p:cNvPr id="25" name="TextBox 24">
            <a:extLst>
              <a:ext uri="{FF2B5EF4-FFF2-40B4-BE49-F238E27FC236}">
                <a16:creationId xmlns:a16="http://schemas.microsoft.com/office/drawing/2014/main" id="{4BFF9BC0-AF79-CCA1-0332-1136424A9932}"/>
              </a:ext>
            </a:extLst>
          </p:cNvPr>
          <p:cNvSpPr txBox="1"/>
          <p:nvPr/>
        </p:nvSpPr>
        <p:spPr>
          <a:xfrm>
            <a:off x="9206904" y="2552898"/>
            <a:ext cx="2415748" cy="830997"/>
          </a:xfrm>
          <a:prstGeom prst="rect">
            <a:avLst/>
          </a:prstGeom>
          <a:noFill/>
        </p:spPr>
        <p:txBody>
          <a:bodyPr wrap="square">
            <a:spAutoFit/>
          </a:bodyPr>
          <a:lstStyle/>
          <a:p>
            <a:pPr algn="ctr"/>
            <a:r>
              <a:rPr lang="en-US" sz="2400">
                <a:solidFill>
                  <a:srgbClr val="146962"/>
                </a:solidFill>
                <a:effectLst/>
                <a:latin typeface="#9Slide05 SVNShintia Script" panose="02000804000000020003" pitchFamily="2" charset="0"/>
                <a:ea typeface="Times New Roman" panose="02020603050405020304" pitchFamily="18" charset="0"/>
              </a:rPr>
              <a:t>Cơ hội và thách thức của toàn cầu hoá </a:t>
            </a:r>
            <a:endParaRPr lang="en-US" sz="2400">
              <a:solidFill>
                <a:srgbClr val="146962"/>
              </a:solidFill>
              <a:latin typeface="#9Slide05 SVNShintia Script" panose="02000804000000020003" pitchFamily="2" charset="0"/>
            </a:endParaRPr>
          </a:p>
        </p:txBody>
      </p:sp>
    </p:spTree>
    <p:extLst>
      <p:ext uri="{BB962C8B-B14F-4D97-AF65-F5344CB8AC3E}">
        <p14:creationId xmlns:p14="http://schemas.microsoft.com/office/powerpoint/2010/main" val="53765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F40F6F-65CD-60BF-62DA-52DCF159DA64}"/>
              </a:ext>
            </a:extLst>
          </p:cNvPr>
          <p:cNvPicPr>
            <a:picLocks noChangeAspect="1"/>
          </p:cNvPicPr>
          <p:nvPr/>
        </p:nvPicPr>
        <p:blipFill rotWithShape="1">
          <a:blip r:embed="rId2"/>
          <a:srcRect t="5997" b="2167"/>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42BF6EF-859E-AAE8-6C28-504A568CC360}"/>
              </a:ext>
            </a:extLst>
          </p:cNvPr>
          <p:cNvSpPr txBox="1"/>
          <p:nvPr/>
        </p:nvSpPr>
        <p:spPr>
          <a:xfrm>
            <a:off x="5048213" y="4498848"/>
            <a:ext cx="6673649" cy="1536192"/>
          </a:xfrm>
          <a:prstGeom prst="rect">
            <a:avLst/>
          </a:prstGeom>
        </p:spPr>
        <p:txBody>
          <a:bodyPr vert="horz" lIns="91440" tIns="45720" rIns="91440" bIns="45720" rtlCol="0" anchor="ctr">
            <a:normAutofit/>
          </a:bodyPr>
          <a:lstStyle/>
          <a:p>
            <a:pPr algn="just">
              <a:lnSpc>
                <a:spcPct val="90000"/>
              </a:lnSpc>
              <a:spcAft>
                <a:spcPts val="600"/>
              </a:spcAft>
            </a:pPr>
            <a:r>
              <a:rPr lang="en-US" sz="2400">
                <a:solidFill>
                  <a:srgbClr val="0070C0"/>
                </a:solidFill>
                <a:latin typeface="#9Slide03 Cabin Condensed Bold" panose="00000806000000000000" pitchFamily="2" charset="0"/>
              </a:rPr>
              <a:t>Thúc đẩy sự phát triển mạnh mẽ của các lực lượng sản xuất, đem lại sự tăng trưởng cao cho nền kinh tế thế giới.</a:t>
            </a:r>
          </a:p>
        </p:txBody>
      </p:sp>
      <p:pic>
        <p:nvPicPr>
          <p:cNvPr id="7" name="Picture 6">
            <a:extLst>
              <a:ext uri="{FF2B5EF4-FFF2-40B4-BE49-F238E27FC236}">
                <a16:creationId xmlns:a16="http://schemas.microsoft.com/office/drawing/2014/main" id="{2AE948CD-F9BC-35B2-E2BC-BF00EB9EE2ED}"/>
              </a:ext>
            </a:extLst>
          </p:cNvPr>
          <p:cNvPicPr>
            <a:picLocks noChangeAspect="1"/>
          </p:cNvPicPr>
          <p:nvPr/>
        </p:nvPicPr>
        <p:blipFill>
          <a:blip r:embed="rId3"/>
          <a:stretch>
            <a:fillRect/>
          </a:stretch>
        </p:blipFill>
        <p:spPr>
          <a:xfrm>
            <a:off x="1005543" y="4353408"/>
            <a:ext cx="1611878" cy="1611878"/>
          </a:xfrm>
          <a:prstGeom prst="rect">
            <a:avLst/>
          </a:prstGeom>
        </p:spPr>
      </p:pic>
      <p:pic>
        <p:nvPicPr>
          <p:cNvPr id="8" name="Picture 7">
            <a:extLst>
              <a:ext uri="{FF2B5EF4-FFF2-40B4-BE49-F238E27FC236}">
                <a16:creationId xmlns:a16="http://schemas.microsoft.com/office/drawing/2014/main" id="{6D3EAFD2-C0FD-4150-D113-7089A5185BB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20255" t="19464" r="20039" b="20383"/>
          <a:stretch/>
        </p:blipFill>
        <p:spPr>
          <a:xfrm>
            <a:off x="3004540" y="4371139"/>
            <a:ext cx="1611878" cy="1623943"/>
          </a:xfrm>
          <a:prstGeom prst="rect">
            <a:avLst/>
          </a:prstGeom>
        </p:spPr>
      </p:pic>
    </p:spTree>
    <p:extLst>
      <p:ext uri="{BB962C8B-B14F-4D97-AF65-F5344CB8AC3E}">
        <p14:creationId xmlns:p14="http://schemas.microsoft.com/office/powerpoint/2010/main" val="335248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33" name="Straight Connector 3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2C6410-8D07-54F0-B506-1BE92FC286D3}"/>
              </a:ext>
            </a:extLst>
          </p:cNvPr>
          <p:cNvSpPr txBox="1"/>
          <p:nvPr/>
        </p:nvSpPr>
        <p:spPr>
          <a:xfrm>
            <a:off x="1057080" y="4172003"/>
            <a:ext cx="10071536" cy="9297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a:latin typeface="#9Slide03 Cabin Condensed Bold" panose="00000806000000000000" pitchFamily="2" charset="0"/>
                <a:ea typeface="+mj-ea"/>
                <a:cs typeface="+mj-cs"/>
              </a:rPr>
              <a:t>Mở rộng và phát triển thị trường toàn cầu</a:t>
            </a:r>
          </a:p>
        </p:txBody>
      </p:sp>
      <p:pic>
        <p:nvPicPr>
          <p:cNvPr id="4" name="Picture 3">
            <a:extLst>
              <a:ext uri="{FF2B5EF4-FFF2-40B4-BE49-F238E27FC236}">
                <a16:creationId xmlns:a16="http://schemas.microsoft.com/office/drawing/2014/main" id="{B2BC7734-87FD-92FE-A4BF-1A24E68E9E07}"/>
              </a:ext>
            </a:extLst>
          </p:cNvPr>
          <p:cNvPicPr>
            <a:picLocks noChangeAspect="1"/>
          </p:cNvPicPr>
          <p:nvPr/>
        </p:nvPicPr>
        <p:blipFill>
          <a:blip r:embed="rId2"/>
          <a:stretch>
            <a:fillRect/>
          </a:stretch>
        </p:blipFill>
        <p:spPr>
          <a:xfrm>
            <a:off x="897717" y="884409"/>
            <a:ext cx="5069590" cy="2572816"/>
          </a:xfrm>
          <a:prstGeom prst="rect">
            <a:avLst/>
          </a:prstGeom>
        </p:spPr>
      </p:pic>
      <p:pic>
        <p:nvPicPr>
          <p:cNvPr id="5" name="Picture 4">
            <a:extLst>
              <a:ext uri="{FF2B5EF4-FFF2-40B4-BE49-F238E27FC236}">
                <a16:creationId xmlns:a16="http://schemas.microsoft.com/office/drawing/2014/main" id="{1B4C8DC2-D4BE-51C1-A89D-B80444C71F79}"/>
              </a:ext>
            </a:extLst>
          </p:cNvPr>
          <p:cNvPicPr>
            <a:picLocks noChangeAspect="1"/>
          </p:cNvPicPr>
          <p:nvPr/>
        </p:nvPicPr>
        <p:blipFill>
          <a:blip r:embed="rId3"/>
          <a:stretch>
            <a:fillRect/>
          </a:stretch>
        </p:blipFill>
        <p:spPr>
          <a:xfrm>
            <a:off x="6471905" y="671201"/>
            <a:ext cx="4578980" cy="2999232"/>
          </a:xfrm>
          <a:prstGeom prst="rect">
            <a:avLst/>
          </a:prstGeom>
        </p:spPr>
      </p:pic>
      <p:sp>
        <p:nvSpPr>
          <p:cNvPr id="10" name="TextBox 9">
            <a:extLst>
              <a:ext uri="{FF2B5EF4-FFF2-40B4-BE49-F238E27FC236}">
                <a16:creationId xmlns:a16="http://schemas.microsoft.com/office/drawing/2014/main" id="{5E5A0EC8-6D3B-20A8-F561-3D090844FB0B}"/>
              </a:ext>
            </a:extLst>
          </p:cNvPr>
          <p:cNvSpPr txBox="1"/>
          <p:nvPr/>
        </p:nvSpPr>
        <p:spPr>
          <a:xfrm>
            <a:off x="4869596" y="5778733"/>
            <a:ext cx="2446504" cy="1015663"/>
          </a:xfrm>
          <a:prstGeom prst="rect">
            <a:avLst/>
          </a:prstGeom>
          <a:noFill/>
        </p:spPr>
        <p:txBody>
          <a:bodyPr wrap="none" rtlCol="0">
            <a:spAutoFit/>
          </a:bodyPr>
          <a:lstStyle/>
          <a:p>
            <a:r>
              <a:rPr lang="en-US" sz="6000">
                <a:solidFill>
                  <a:srgbClr val="146962"/>
                </a:solidFill>
                <a:latin typeface="#9Slide03 SVNHarabaras" panose="02040603050506020204" pitchFamily="18" charset="0"/>
              </a:rPr>
              <a:t>CƠ HỘI</a:t>
            </a:r>
          </a:p>
        </p:txBody>
      </p:sp>
    </p:spTree>
    <p:extLst>
      <p:ext uri="{BB962C8B-B14F-4D97-AF65-F5344CB8AC3E}">
        <p14:creationId xmlns:p14="http://schemas.microsoft.com/office/powerpoint/2010/main" val="238966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4A0F7D-4E80-FC04-1B90-2FEDFCF98BD3}"/>
              </a:ext>
            </a:extLst>
          </p:cNvPr>
          <p:cNvPicPr>
            <a:picLocks noChangeAspect="1"/>
          </p:cNvPicPr>
          <p:nvPr/>
        </p:nvPicPr>
        <p:blipFill rotWithShape="1">
          <a:blip r:embed="rId2"/>
          <a:srcRect l="13053" r="3364"/>
          <a:stretch/>
        </p:blipFill>
        <p:spPr>
          <a:xfrm>
            <a:off x="-6" y="10"/>
            <a:ext cx="7642746" cy="6857990"/>
          </a:xfrm>
          <a:prstGeom prst="rect">
            <a:avLst/>
          </a:prstGeom>
        </p:spPr>
      </p:pic>
      <p:sp>
        <p:nvSpPr>
          <p:cNvPr id="13" name="Rectangle 1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45024D0-9EF6-2BCF-3767-C2EC0C35F92D}"/>
              </a:ext>
            </a:extLst>
          </p:cNvPr>
          <p:cNvPicPr>
            <a:picLocks noChangeAspect="1"/>
          </p:cNvPicPr>
          <p:nvPr/>
        </p:nvPicPr>
        <p:blipFill rotWithShape="1">
          <a:blip r:embed="rId3"/>
          <a:srcRect l="11780" r="14539" b="3"/>
          <a:stretch/>
        </p:blipFill>
        <p:spPr>
          <a:xfrm>
            <a:off x="7809454" y="1"/>
            <a:ext cx="4382546" cy="3345645"/>
          </a:xfrm>
          <a:prstGeom prst="rect">
            <a:avLst/>
          </a:prstGeom>
        </p:spPr>
      </p:pic>
      <p:sp>
        <p:nvSpPr>
          <p:cNvPr id="15" name="Rectangle 1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FF91189-AA41-8DB6-CAA6-E0EE3FF487D0}"/>
              </a:ext>
            </a:extLst>
          </p:cNvPr>
          <p:cNvSpPr txBox="1"/>
          <p:nvPr/>
        </p:nvSpPr>
        <p:spPr>
          <a:xfrm>
            <a:off x="3364992" y="4151376"/>
            <a:ext cx="3319272" cy="1920240"/>
          </a:xfrm>
          <a:prstGeom prst="rect">
            <a:avLst/>
          </a:prstGeom>
        </p:spPr>
        <p:txBody>
          <a:bodyPr vert="horz" lIns="91440" tIns="45720" rIns="91440" bIns="45720" rtlCol="0" anchor="ctr">
            <a:normAutofit/>
          </a:bodyPr>
          <a:lstStyle/>
          <a:p>
            <a:pPr algn="just">
              <a:lnSpc>
                <a:spcPct val="90000"/>
              </a:lnSpc>
              <a:spcAft>
                <a:spcPts val="600"/>
              </a:spcAft>
            </a:pPr>
            <a:r>
              <a:rPr lang="en-US" sz="2400">
                <a:solidFill>
                  <a:srgbClr val="C00000"/>
                </a:solidFill>
                <a:latin typeface="#9Slide03 Cabin Condensed Bold" panose="00000806000000000000" pitchFamily="2" charset="0"/>
              </a:rPr>
              <a:t>Thúc đẩy chuyển giao khoa học – công nghệ, kiến thức quản lí kinh doanh, kinh nghiệm marketing trên quy mô toàn cầu.</a:t>
            </a:r>
          </a:p>
        </p:txBody>
      </p:sp>
      <p:pic>
        <p:nvPicPr>
          <p:cNvPr id="2" name="Picture 1">
            <a:extLst>
              <a:ext uri="{FF2B5EF4-FFF2-40B4-BE49-F238E27FC236}">
                <a16:creationId xmlns:a16="http://schemas.microsoft.com/office/drawing/2014/main" id="{B10CA59D-4076-D573-FA6E-7556E5A99377}"/>
              </a:ext>
            </a:extLst>
          </p:cNvPr>
          <p:cNvPicPr>
            <a:picLocks noChangeAspect="1"/>
          </p:cNvPicPr>
          <p:nvPr/>
        </p:nvPicPr>
        <p:blipFill rotWithShape="1">
          <a:blip r:embed="rId4"/>
          <a:srcRect l="15223" r="1268" b="-1"/>
          <a:stretch/>
        </p:blipFill>
        <p:spPr>
          <a:xfrm>
            <a:off x="7809462" y="3512354"/>
            <a:ext cx="4382545" cy="3345646"/>
          </a:xfrm>
          <a:prstGeom prst="rect">
            <a:avLst/>
          </a:prstGeom>
        </p:spPr>
      </p:pic>
      <p:pic>
        <p:nvPicPr>
          <p:cNvPr id="8" name="Picture 7">
            <a:extLst>
              <a:ext uri="{FF2B5EF4-FFF2-40B4-BE49-F238E27FC236}">
                <a16:creationId xmlns:a16="http://schemas.microsoft.com/office/drawing/2014/main" id="{0854D7E8-E982-13BF-A754-0CA4F82796F0}"/>
              </a:ext>
            </a:extLst>
          </p:cNvPr>
          <p:cNvPicPr>
            <a:picLocks noChangeAspect="1"/>
          </p:cNvPicPr>
          <p:nvPr/>
        </p:nvPicPr>
        <p:blipFill>
          <a:blip r:embed="rId5"/>
          <a:stretch>
            <a:fillRect/>
          </a:stretch>
        </p:blipFill>
        <p:spPr>
          <a:xfrm>
            <a:off x="864941" y="4109466"/>
            <a:ext cx="1962150" cy="1962150"/>
          </a:xfrm>
          <a:prstGeom prst="rect">
            <a:avLst/>
          </a:prstGeom>
        </p:spPr>
      </p:pic>
    </p:spTree>
    <p:extLst>
      <p:ext uri="{BB962C8B-B14F-4D97-AF65-F5344CB8AC3E}">
        <p14:creationId xmlns:p14="http://schemas.microsoft.com/office/powerpoint/2010/main" val="179817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3C63EF-AD60-14E4-C7E6-D4B0969C0114}"/>
              </a:ext>
            </a:extLst>
          </p:cNvPr>
          <p:cNvPicPr>
            <a:picLocks noChangeAspect="1"/>
          </p:cNvPicPr>
          <p:nvPr/>
        </p:nvPicPr>
        <p:blipFill rotWithShape="1">
          <a:blip r:embed="rId2"/>
          <a:srcRect l="9205" r="-1" b="-1"/>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Picture 4">
            <a:extLst>
              <a:ext uri="{FF2B5EF4-FFF2-40B4-BE49-F238E27FC236}">
                <a16:creationId xmlns:a16="http://schemas.microsoft.com/office/drawing/2014/main" id="{4DAEB378-2F8A-7CFF-015E-54DD44D98B80}"/>
              </a:ext>
            </a:extLst>
          </p:cNvPr>
          <p:cNvPicPr>
            <a:picLocks noChangeAspect="1"/>
          </p:cNvPicPr>
          <p:nvPr/>
        </p:nvPicPr>
        <p:blipFill rotWithShape="1">
          <a:blip r:embed="rId3"/>
          <a:srcRect l="17461" r="2" b="2"/>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7"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20F897-EB52-8026-3719-84A92E3E9BB0}"/>
              </a:ext>
            </a:extLst>
          </p:cNvPr>
          <p:cNvSpPr txBox="1"/>
          <p:nvPr/>
        </p:nvSpPr>
        <p:spPr>
          <a:xfrm>
            <a:off x="4654294" y="4562856"/>
            <a:ext cx="6903721" cy="1600200"/>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400">
                <a:solidFill>
                  <a:srgbClr val="146962"/>
                </a:solidFill>
                <a:latin typeface="#9Slide03 Cabin Condensed Bold" panose="00000806000000000000" pitchFamily="2" charset="0"/>
              </a:rPr>
              <a:t>Tạo ra áp lực từ bên ngoài có tác động làm thay đổi tư duy và phương thức quản lí, điều hành của chính phủ đối với các quá trình phát triển.</a:t>
            </a:r>
          </a:p>
        </p:txBody>
      </p:sp>
      <p:pic>
        <p:nvPicPr>
          <p:cNvPr id="6" name="Picture 5">
            <a:extLst>
              <a:ext uri="{FF2B5EF4-FFF2-40B4-BE49-F238E27FC236}">
                <a16:creationId xmlns:a16="http://schemas.microsoft.com/office/drawing/2014/main" id="{13A04E8B-1A2D-2619-3ADE-59227CD530D1}"/>
              </a:ext>
            </a:extLst>
          </p:cNvPr>
          <p:cNvPicPr>
            <a:picLocks noChangeAspect="1"/>
          </p:cNvPicPr>
          <p:nvPr/>
        </p:nvPicPr>
        <p:blipFill>
          <a:blip r:embed="rId4"/>
          <a:stretch>
            <a:fillRect/>
          </a:stretch>
        </p:blipFill>
        <p:spPr>
          <a:xfrm>
            <a:off x="633985" y="4472782"/>
            <a:ext cx="2872932" cy="2160099"/>
          </a:xfrm>
          <a:prstGeom prst="rect">
            <a:avLst/>
          </a:prstGeom>
        </p:spPr>
      </p:pic>
    </p:spTree>
    <p:extLst>
      <p:ext uri="{BB962C8B-B14F-4D97-AF65-F5344CB8AC3E}">
        <p14:creationId xmlns:p14="http://schemas.microsoft.com/office/powerpoint/2010/main" val="10495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F5BEEA-0EDD-B54A-C669-6F309A87C156}"/>
              </a:ext>
            </a:extLst>
          </p:cNvPr>
          <p:cNvPicPr>
            <a:picLocks noChangeAspect="1"/>
          </p:cNvPicPr>
          <p:nvPr/>
        </p:nvPicPr>
        <p:blipFill rotWithShape="1">
          <a:blip r:embed="rId2"/>
          <a:srcRect l="1844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1A07DB26-21DE-C85D-093D-FEFEB5558818}"/>
              </a:ext>
            </a:extLst>
          </p:cNvPr>
          <p:cNvSpPr txBox="1"/>
          <p:nvPr/>
        </p:nvSpPr>
        <p:spPr>
          <a:xfrm>
            <a:off x="424815" y="3145155"/>
            <a:ext cx="3438906" cy="2509132"/>
          </a:xfrm>
          <a:prstGeom prst="rect">
            <a:avLst/>
          </a:prstGeom>
        </p:spPr>
        <p:txBody>
          <a:bodyPr vert="horz" lIns="91440" tIns="45720" rIns="91440" bIns="45720" rtlCol="0" anchor="t">
            <a:normAutofit/>
          </a:bodyPr>
          <a:lstStyle/>
          <a:p>
            <a:pPr algn="just">
              <a:lnSpc>
                <a:spcPct val="90000"/>
              </a:lnSpc>
              <a:spcAft>
                <a:spcPts val="600"/>
              </a:spcAft>
            </a:pPr>
            <a:r>
              <a:rPr lang="en-US" sz="2800">
                <a:latin typeface="#9Slide03 Cabin Condensed Bold" panose="00000806000000000000" pitchFamily="2" charset="0"/>
              </a:rPr>
              <a:t>Mang lại lợi ích nhiều mặt cho các tầng lớp dân cư.</a:t>
            </a:r>
          </a:p>
        </p:txBody>
      </p:sp>
      <p:pic>
        <p:nvPicPr>
          <p:cNvPr id="5" name="Picture 4">
            <a:extLst>
              <a:ext uri="{FF2B5EF4-FFF2-40B4-BE49-F238E27FC236}">
                <a16:creationId xmlns:a16="http://schemas.microsoft.com/office/drawing/2014/main" id="{6CA76602-0921-E026-CA5C-A6D69C09B2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688" r="94219">
                        <a14:foregroundMark x1="5313" y1="64531" x2="5313" y2="64531"/>
                        <a14:foregroundMark x1="4688" y1="64844" x2="4688" y2="64844"/>
                        <a14:foregroundMark x1="94219" y1="58594" x2="94219" y2="58594"/>
                      </a14:backgroundRemoval>
                    </a14:imgEffect>
                  </a14:imgLayer>
                </a14:imgProps>
              </a:ext>
            </a:extLst>
          </a:blip>
          <a:stretch>
            <a:fillRect/>
          </a:stretch>
        </p:blipFill>
        <p:spPr>
          <a:xfrm>
            <a:off x="840888" y="197247"/>
            <a:ext cx="2392664" cy="2392664"/>
          </a:xfrm>
          <a:prstGeom prst="rect">
            <a:avLst/>
          </a:prstGeom>
        </p:spPr>
      </p:pic>
      <p:pic>
        <p:nvPicPr>
          <p:cNvPr id="6" name="Picture 5">
            <a:extLst>
              <a:ext uri="{FF2B5EF4-FFF2-40B4-BE49-F238E27FC236}">
                <a16:creationId xmlns:a16="http://schemas.microsoft.com/office/drawing/2014/main" id="{013721CF-E115-5A56-99B0-DF1C93A42D8E}"/>
              </a:ext>
            </a:extLst>
          </p:cNvPr>
          <p:cNvPicPr>
            <a:picLocks noChangeAspect="1"/>
          </p:cNvPicPr>
          <p:nvPr/>
        </p:nvPicPr>
        <p:blipFill>
          <a:blip r:embed="rId5"/>
          <a:stretch>
            <a:fillRect/>
          </a:stretch>
        </p:blipFill>
        <p:spPr>
          <a:xfrm>
            <a:off x="402148" y="5471794"/>
            <a:ext cx="2438399" cy="1316831"/>
          </a:xfrm>
          <a:prstGeom prst="rect">
            <a:avLst/>
          </a:prstGeom>
        </p:spPr>
      </p:pic>
    </p:spTree>
    <p:extLst>
      <p:ext uri="{BB962C8B-B14F-4D97-AF65-F5344CB8AC3E}">
        <p14:creationId xmlns:p14="http://schemas.microsoft.com/office/powerpoint/2010/main" val="46368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B04F6C9-CD4F-E6E2-513D-C1A4E1B038CF}"/>
              </a:ext>
            </a:extLst>
          </p:cNvPr>
          <p:cNvPicPr>
            <a:picLocks noChangeAspect="1"/>
          </p:cNvPicPr>
          <p:nvPr/>
        </p:nvPicPr>
        <p:blipFill rotWithShape="1">
          <a:blip r:embed="rId2"/>
          <a:srcRect t="8656" b="7075"/>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D68F8AF-08D8-758D-BDF5-13AF5772D411}"/>
              </a:ext>
            </a:extLst>
          </p:cNvPr>
          <p:cNvSpPr txBox="1"/>
          <p:nvPr/>
        </p:nvSpPr>
        <p:spPr>
          <a:xfrm>
            <a:off x="5295826" y="4498848"/>
            <a:ext cx="6277750" cy="1536192"/>
          </a:xfrm>
          <a:prstGeom prst="rect">
            <a:avLst/>
          </a:prstGeom>
        </p:spPr>
        <p:txBody>
          <a:bodyPr vert="horz" lIns="91440" tIns="45720" rIns="91440" bIns="45720" rtlCol="0" anchor="ctr">
            <a:normAutofit/>
          </a:bodyPr>
          <a:lstStyle/>
          <a:p>
            <a:pPr marR="0" algn="just">
              <a:lnSpc>
                <a:spcPct val="90000"/>
              </a:lnSpc>
              <a:spcBef>
                <a:spcPts val="0"/>
              </a:spcBef>
              <a:spcAft>
                <a:spcPts val="600"/>
              </a:spcAft>
            </a:pPr>
            <a:r>
              <a:rPr lang="en-US" sz="2400">
                <a:solidFill>
                  <a:srgbClr val="146962"/>
                </a:solidFill>
                <a:effectLst/>
                <a:latin typeface="#9Slide03 Cabin Condensed Bold" panose="00000806000000000000" pitchFamily="2" charset="0"/>
              </a:rPr>
              <a:t>Sản xuất kinh doanh bên trong mỗi nước luôn chịu sức ép của các dòng hàng hoá – dịch vụ, công nghệ nhập khẩu và những biến động của khu vực và toàn cầu.</a:t>
            </a:r>
          </a:p>
        </p:txBody>
      </p:sp>
      <p:sp>
        <p:nvSpPr>
          <p:cNvPr id="8" name="TextBox 7">
            <a:extLst>
              <a:ext uri="{FF2B5EF4-FFF2-40B4-BE49-F238E27FC236}">
                <a16:creationId xmlns:a16="http://schemas.microsoft.com/office/drawing/2014/main" id="{E04E6328-B4CD-88AC-304F-FD5AD679851D}"/>
              </a:ext>
            </a:extLst>
          </p:cNvPr>
          <p:cNvSpPr txBox="1"/>
          <p:nvPr/>
        </p:nvSpPr>
        <p:spPr>
          <a:xfrm>
            <a:off x="618424" y="4911519"/>
            <a:ext cx="3079689" cy="707886"/>
          </a:xfrm>
          <a:prstGeom prst="rect">
            <a:avLst/>
          </a:prstGeom>
          <a:noFill/>
        </p:spPr>
        <p:txBody>
          <a:bodyPr wrap="none" rtlCol="0">
            <a:spAutoFit/>
          </a:bodyPr>
          <a:lstStyle/>
          <a:p>
            <a:r>
              <a:rPr lang="en-US" sz="4000">
                <a:solidFill>
                  <a:srgbClr val="C00000"/>
                </a:solidFill>
                <a:latin typeface="#9Slide03 SVNHarabaras" panose="02040603050506020204" pitchFamily="18" charset="0"/>
              </a:rPr>
              <a:t>THÁCH THỨC</a:t>
            </a:r>
          </a:p>
        </p:txBody>
      </p:sp>
      <p:pic>
        <p:nvPicPr>
          <p:cNvPr id="9" name="Picture 8">
            <a:extLst>
              <a:ext uri="{FF2B5EF4-FFF2-40B4-BE49-F238E27FC236}">
                <a16:creationId xmlns:a16="http://schemas.microsoft.com/office/drawing/2014/main" id="{6838EA4C-9A7E-DD54-5D76-B196258519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56" b="90889" l="10000" r="90000">
                        <a14:foregroundMark x1="16778" y1="20667" x2="16778" y2="20667"/>
                        <a14:foregroundMark x1="52444" y1="9556" x2="52444" y2="9556"/>
                        <a14:foregroundMark x1="52556" y1="25667" x2="52556" y2="25667"/>
                        <a14:foregroundMark x1="49222" y1="61222" x2="49222" y2="61222"/>
                        <a14:foregroundMark x1="86111" y1="54778" x2="86111" y2="54778"/>
                        <a14:foregroundMark x1="89778" y1="36889" x2="89778" y2="36889"/>
                        <a14:foregroundMark x1="84667" y1="21111" x2="84667" y2="21111"/>
                        <a14:foregroundMark x1="12111" y1="38222" x2="12111" y2="38222"/>
                        <a14:foregroundMark x1="15556" y1="55556" x2="15556" y2="55556"/>
                        <a14:foregroundMark x1="50333" y1="90889" x2="50333" y2="90889"/>
                      </a14:backgroundRemoval>
                    </a14:imgEffect>
                  </a14:imgLayer>
                </a14:imgProps>
              </a:ext>
            </a:extLst>
          </a:blip>
          <a:stretch>
            <a:fillRect/>
          </a:stretch>
        </p:blipFill>
        <p:spPr>
          <a:xfrm>
            <a:off x="3601775" y="4572000"/>
            <a:ext cx="1463040" cy="1463040"/>
          </a:xfrm>
          <a:prstGeom prst="rect">
            <a:avLst/>
          </a:prstGeom>
        </p:spPr>
      </p:pic>
    </p:spTree>
    <p:extLst>
      <p:ext uri="{BB962C8B-B14F-4D97-AF65-F5344CB8AC3E}">
        <p14:creationId xmlns:p14="http://schemas.microsoft.com/office/powerpoint/2010/main" val="8823491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3D2C1A8-5510-4EA5-8F86-4B77DBD38F6B}:318"/>
  <p:tag name="ISPRING_SLIDE_INDENT_LEVEL" val="0"/>
  <p:tag name="GENSWF_SLIDE_TITLE" val="Tên bài học"/>
  <p:tag name="GENSWF_ADVANCE_TIME" val="7.024"/>
  <p:tag name="ISPRING_SLIDE_ID_2" val="{67F5E752-EB27-4AC2-B79A-AC380848C92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382</Words>
  <Application>Microsoft Office PowerPoint</Application>
  <PresentationFormat>Màn hình rộng</PresentationFormat>
  <Paragraphs>51</Paragraphs>
  <Slides>11</Slides>
  <Notes>1</Notes>
  <HiddenSlides>0</HiddenSlides>
  <MMClips>0</MMClips>
  <ScaleCrop>false</ScaleCrop>
  <HeadingPairs>
    <vt:vector size="6" baseType="variant">
      <vt:variant>
        <vt:lpstr>Phông được Dùng</vt:lpstr>
      </vt:variant>
      <vt:variant>
        <vt:i4>10</vt:i4>
      </vt:variant>
      <vt:variant>
        <vt:lpstr>Chủ đề</vt:lpstr>
      </vt:variant>
      <vt:variant>
        <vt:i4>3</vt:i4>
      </vt:variant>
      <vt:variant>
        <vt:lpstr>Tiêu đề Bản chiếu</vt:lpstr>
      </vt:variant>
      <vt:variant>
        <vt:i4>11</vt:i4>
      </vt:variant>
    </vt:vector>
  </HeadingPairs>
  <TitlesOfParts>
    <vt:vector size="24" baseType="lpstr">
      <vt:lpstr>Calibri Light</vt:lpstr>
      <vt:lpstr>Times New Roman</vt:lpstr>
      <vt:lpstr>#9Slide07 IcielAmerican Forkbal</vt:lpstr>
      <vt:lpstr>#9Slide05 SVNShintia Script</vt:lpstr>
      <vt:lpstr>#9Slide03 SFU Futura_03</vt:lpstr>
      <vt:lpstr>Calibri</vt:lpstr>
      <vt:lpstr>Arial</vt:lpstr>
      <vt:lpstr>#9Slide03 Cabin Condensed Bold</vt:lpstr>
      <vt:lpstr>#9Slide03 SVNHarabaras</vt:lpstr>
      <vt:lpstr>#9Slide07 SVNA Love Of Thunder</vt:lpstr>
      <vt:lpstr>Office Theme</vt:lpstr>
      <vt:lpstr>Chủ đề Office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Châu Thanh</dc:creator>
  <cp:lastModifiedBy>Tuyến Võ</cp:lastModifiedBy>
  <cp:revision>11</cp:revision>
  <dcterms:created xsi:type="dcterms:W3CDTF">2023-07-23T09:03:41Z</dcterms:created>
  <dcterms:modified xsi:type="dcterms:W3CDTF">2024-12-12T07:36:25Z</dcterms:modified>
</cp:coreProperties>
</file>